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6858000" type="screen4x3"/>
  <p:notesSz cx="6858000" cy="9144000"/>
  <p:embeddedFontLst>
    <p:embeddedFont>
      <p:font typeface="Merriweather Sans" panose="020B0604020202020204" charset="0"/>
      <p:italic r:id="rId30"/>
      <p:boldItalic r:id="rId31"/>
    </p:embeddedFont>
    <p:embeddedFont>
      <p:font typeface="Merriweather" panose="020B0604020202020204" charset="0"/>
      <p:regular r:id="rId32"/>
      <p:bold r:id="rId33"/>
    </p:embeddedFont>
    <p:embeddedFont>
      <p:font typeface="Times" panose="02020603050405020304" pitchFamily="18"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164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00000"/>
              <a:buChar char="●"/>
              <a:defRPr sz="1100"/>
            </a:lvl1pPr>
            <a:lvl2pPr lvl="1">
              <a:spcBef>
                <a:spcPts val="0"/>
              </a:spcBef>
              <a:buSzPct val="100000"/>
              <a:buChar char="○"/>
              <a:defRPr sz="1100"/>
            </a:lvl2pPr>
            <a:lvl3pPr lvl="2">
              <a:spcBef>
                <a:spcPts val="0"/>
              </a:spcBef>
              <a:buSzPct val="100000"/>
              <a:buChar char="■"/>
              <a:defRPr sz="1100"/>
            </a:lvl3pPr>
            <a:lvl4pPr lvl="3">
              <a:spcBef>
                <a:spcPts val="0"/>
              </a:spcBef>
              <a:buSzPct val="100000"/>
              <a:buChar char="●"/>
              <a:defRPr sz="1100"/>
            </a:lvl4pPr>
            <a:lvl5pPr lvl="4">
              <a:spcBef>
                <a:spcPts val="0"/>
              </a:spcBef>
              <a:buSzPct val="100000"/>
              <a:buChar char="○"/>
              <a:defRPr sz="1100"/>
            </a:lvl5pPr>
            <a:lvl6pPr lvl="5">
              <a:spcBef>
                <a:spcPts val="0"/>
              </a:spcBef>
              <a:buSzPct val="100000"/>
              <a:buChar char="■"/>
              <a:defRPr sz="1100"/>
            </a:lvl6pPr>
            <a:lvl7pPr lvl="6">
              <a:spcBef>
                <a:spcPts val="0"/>
              </a:spcBef>
              <a:buSzPct val="100000"/>
              <a:buChar char="●"/>
              <a:defRPr sz="1100"/>
            </a:lvl7pPr>
            <a:lvl8pPr lvl="7">
              <a:spcBef>
                <a:spcPts val="0"/>
              </a:spcBef>
              <a:buSzPct val="100000"/>
              <a:buChar char="○"/>
              <a:defRPr sz="1100"/>
            </a:lvl8pPr>
            <a:lvl9pPr lvl="8">
              <a:spcBef>
                <a:spcPts val="0"/>
              </a:spcBef>
              <a:buSzPct val="100000"/>
              <a:buChar char="■"/>
              <a:defRPr sz="1100"/>
            </a:lvl9pPr>
          </a:lstStyle>
          <a:p>
            <a:endParaRPr/>
          </a:p>
        </p:txBody>
      </p:sp>
    </p:spTree>
    <p:extLst>
      <p:ext uri="{BB962C8B-B14F-4D97-AF65-F5344CB8AC3E}">
        <p14:creationId xmlns:p14="http://schemas.microsoft.com/office/powerpoint/2010/main" val="4101217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1168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67" name="Shape 2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352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79" name="Shape 2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35533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91" name="Shape 2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0464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03" name="Shape 3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3695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15" name="Shape 3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65662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27" name="Shape 3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3085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39" name="Shape 3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0369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Shape 35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51" name="Shape 3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7587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Shape 36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63" name="Shape 3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60965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Shape 37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75" name="Shape 37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04160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15" name="Shape 1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23540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87" name="Shape 3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22000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Shape 39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399" name="Shape 3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7697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1" name="Shape 41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682974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8" name="Shape 41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068716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425" name="Shape 4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94426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Shape 43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6" name="Shape 43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63730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Shape 4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3" name="Shape 44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393866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Shape 4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9" name="Shape 449"/>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956059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47" name="Shape 14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29861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5508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07" name="Shape 2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1679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rtl="0">
              <a:spcBef>
                <a:spcPts val="0"/>
              </a:spcBef>
              <a:buNone/>
            </a:pPr>
            <a:endParaRPr/>
          </a:p>
        </p:txBody>
      </p:sp>
      <p:sp>
        <p:nvSpPr>
          <p:cNvPr id="219" name="Shape 21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9395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31" name="Shape 23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9604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43" name="Shape 2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7310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ctr" anchorCtr="0">
            <a:noAutofit/>
          </a:bodyPr>
          <a:lstStyle/>
          <a:p>
            <a:pPr lvl="0">
              <a:spcBef>
                <a:spcPts val="0"/>
              </a:spcBef>
              <a:buNone/>
            </a:pPr>
            <a:endParaRPr/>
          </a:p>
        </p:txBody>
      </p:sp>
      <p:sp>
        <p:nvSpPr>
          <p:cNvPr id="255" name="Shape 2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92664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685800" y="2130425"/>
            <a:ext cx="7772400" cy="1470025"/>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1pPr>
            <a:lvl2pPr marL="0" marR="0" lvl="1"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2pPr>
            <a:lvl3pPr marL="0" marR="0" lvl="2"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3pPr>
            <a:lvl4pPr marL="0" marR="0" lvl="3"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4pPr>
            <a:lvl5pPr marL="0" marR="0" lvl="4"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5pPr>
            <a:lvl6pPr marL="457200" marR="0" lvl="5"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6pPr>
            <a:lvl7pPr marL="914400" marR="0" lvl="6"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7pPr>
            <a:lvl8pPr marL="1371600" marR="0" lvl="7"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8pPr>
            <a:lvl9pPr marL="1828800" marR="0" lvl="8"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9pPr>
          </a:lstStyle>
          <a:p>
            <a:endParaRPr/>
          </a:p>
        </p:txBody>
      </p:sp>
      <p:sp>
        <p:nvSpPr>
          <p:cNvPr id="13" name="Shape 13"/>
          <p:cNvSpPr txBox="1">
            <a:spLocks noGrp="1"/>
          </p:cNvSpPr>
          <p:nvPr>
            <p:ph type="subTitle" idx="1"/>
          </p:nvPr>
        </p:nvSpPr>
        <p:spPr>
          <a:xfrm>
            <a:off x="1371600" y="3886200"/>
            <a:ext cx="6400800" cy="1752600"/>
          </a:xfrm>
          <a:prstGeom prst="rect">
            <a:avLst/>
          </a:prstGeom>
          <a:noFill/>
          <a:ln>
            <a:noFill/>
          </a:ln>
        </p:spPr>
        <p:txBody>
          <a:bodyPr wrap="square" lIns="91425" tIns="91425" rIns="91425" bIns="91425" anchor="t" anchorCtr="0"/>
          <a:lstStyle>
            <a:lvl1pPr marL="0" marR="0" lvl="0" indent="0" algn="ctr" rtl="0">
              <a:spcBef>
                <a:spcPts val="640"/>
              </a:spcBef>
              <a:spcAft>
                <a:spcPts val="0"/>
              </a:spcAft>
              <a:buClr>
                <a:schemeClr val="dk1"/>
              </a:buClr>
              <a:buSzPct val="100000"/>
              <a:buFont typeface="Times"/>
              <a:buNone/>
              <a:defRPr sz="3200" b="0" i="0" u="none" strike="noStrike" cap="none">
                <a:solidFill>
                  <a:schemeClr val="dk1"/>
                </a:solidFill>
                <a:latin typeface="Times"/>
                <a:ea typeface="Times"/>
                <a:cs typeface="Times"/>
                <a:sym typeface="Times"/>
              </a:defRPr>
            </a:lvl1pPr>
            <a:lvl2pPr marL="457200" marR="0" lvl="1" indent="0" algn="ctr" rtl="0">
              <a:spcBef>
                <a:spcPts val="560"/>
              </a:spcBef>
              <a:spcAft>
                <a:spcPts val="0"/>
              </a:spcAft>
              <a:buClr>
                <a:schemeClr val="dk1"/>
              </a:buClr>
              <a:buSzPct val="100000"/>
              <a:buFont typeface="Times"/>
              <a:buNone/>
              <a:defRPr sz="2800" b="0" i="0" u="none" strike="noStrike" cap="none">
                <a:solidFill>
                  <a:schemeClr val="dk1"/>
                </a:solidFill>
                <a:latin typeface="Times"/>
                <a:ea typeface="Times"/>
                <a:cs typeface="Times"/>
                <a:sym typeface="Times"/>
              </a:defRPr>
            </a:lvl2pPr>
            <a:lvl3pPr marL="914400" marR="0" lvl="2" indent="0" algn="ctr" rtl="0">
              <a:spcBef>
                <a:spcPts val="480"/>
              </a:spcBef>
              <a:spcAft>
                <a:spcPts val="0"/>
              </a:spcAft>
              <a:buClr>
                <a:schemeClr val="dk1"/>
              </a:buClr>
              <a:buSzPct val="100000"/>
              <a:buFont typeface="Times"/>
              <a:buNone/>
              <a:defRPr sz="2400" b="0" i="0" u="none" strike="noStrike" cap="none">
                <a:solidFill>
                  <a:schemeClr val="dk1"/>
                </a:solidFill>
                <a:latin typeface="Times"/>
                <a:ea typeface="Times"/>
                <a:cs typeface="Times"/>
                <a:sym typeface="Times"/>
              </a:defRPr>
            </a:lvl3pPr>
            <a:lvl4pPr marL="1371600" marR="0" lvl="3" indent="0" algn="ctr" rtl="0">
              <a:spcBef>
                <a:spcPts val="400"/>
              </a:spcBef>
              <a:spcAft>
                <a:spcPts val="0"/>
              </a:spcAft>
              <a:buClr>
                <a:schemeClr val="dk1"/>
              </a:buClr>
              <a:buSzPct val="100000"/>
              <a:buFont typeface="Times"/>
              <a:buNone/>
              <a:defRPr sz="2000" b="0" i="0" u="none" strike="noStrike" cap="none">
                <a:solidFill>
                  <a:schemeClr val="dk1"/>
                </a:solidFill>
                <a:latin typeface="Times"/>
                <a:ea typeface="Times"/>
                <a:cs typeface="Times"/>
                <a:sym typeface="Times"/>
              </a:defRPr>
            </a:lvl4pPr>
            <a:lvl5pPr marL="1828800" marR="0" lvl="4" indent="0" algn="ctr" rtl="0">
              <a:spcBef>
                <a:spcPts val="400"/>
              </a:spcBef>
              <a:spcAft>
                <a:spcPts val="0"/>
              </a:spcAft>
              <a:buClr>
                <a:schemeClr val="dk1"/>
              </a:buClr>
              <a:buSzPct val="100000"/>
              <a:buFont typeface="Times"/>
              <a:buNone/>
              <a:defRPr sz="2000" b="0" i="0" u="none" strike="noStrike" cap="none">
                <a:solidFill>
                  <a:schemeClr val="dk1"/>
                </a:solidFill>
                <a:latin typeface="Times"/>
                <a:ea typeface="Times"/>
                <a:cs typeface="Times"/>
                <a:sym typeface="Times"/>
              </a:defRPr>
            </a:lvl5pPr>
            <a:lvl6pPr marL="2286000" marR="0" lvl="5" indent="0" algn="ctr" rtl="0">
              <a:spcBef>
                <a:spcPts val="400"/>
              </a:spcBef>
              <a:spcAft>
                <a:spcPts val="0"/>
              </a:spcAft>
              <a:buClr>
                <a:schemeClr val="dk1"/>
              </a:buClr>
              <a:buSzPct val="100000"/>
              <a:buFont typeface="Times"/>
              <a:buNone/>
              <a:defRPr sz="2000" b="0" i="0" u="none" strike="noStrike" cap="none">
                <a:solidFill>
                  <a:schemeClr val="dk1"/>
                </a:solidFill>
                <a:latin typeface="Times"/>
                <a:ea typeface="Times"/>
                <a:cs typeface="Times"/>
                <a:sym typeface="Times"/>
              </a:defRPr>
            </a:lvl6pPr>
            <a:lvl7pPr marL="2743200" marR="0" lvl="6" indent="0" algn="ctr" rtl="0">
              <a:spcBef>
                <a:spcPts val="400"/>
              </a:spcBef>
              <a:spcAft>
                <a:spcPts val="0"/>
              </a:spcAft>
              <a:buClr>
                <a:schemeClr val="dk1"/>
              </a:buClr>
              <a:buSzPct val="100000"/>
              <a:buFont typeface="Times"/>
              <a:buNone/>
              <a:defRPr sz="2000" b="0" i="0" u="none" strike="noStrike" cap="none">
                <a:solidFill>
                  <a:schemeClr val="dk1"/>
                </a:solidFill>
                <a:latin typeface="Times"/>
                <a:ea typeface="Times"/>
                <a:cs typeface="Times"/>
                <a:sym typeface="Times"/>
              </a:defRPr>
            </a:lvl7pPr>
            <a:lvl8pPr marL="3200400" marR="0" lvl="7" indent="0" algn="ctr" rtl="0">
              <a:spcBef>
                <a:spcPts val="400"/>
              </a:spcBef>
              <a:spcAft>
                <a:spcPts val="0"/>
              </a:spcAft>
              <a:buClr>
                <a:schemeClr val="dk1"/>
              </a:buClr>
              <a:buSzPct val="100000"/>
              <a:buFont typeface="Times"/>
              <a:buNone/>
              <a:defRPr sz="2000" b="0" i="0" u="none" strike="noStrike" cap="none">
                <a:solidFill>
                  <a:schemeClr val="dk1"/>
                </a:solidFill>
                <a:latin typeface="Times"/>
                <a:ea typeface="Times"/>
                <a:cs typeface="Times"/>
                <a:sym typeface="Times"/>
              </a:defRPr>
            </a:lvl8pPr>
            <a:lvl9pPr marL="3657600" marR="0" lvl="8" indent="0" algn="ctr" rtl="0">
              <a:spcBef>
                <a:spcPts val="400"/>
              </a:spcBef>
              <a:spcAft>
                <a:spcPts val="0"/>
              </a:spcAft>
              <a:buClr>
                <a:schemeClr val="dk1"/>
              </a:buClr>
              <a:buSzPct val="100000"/>
              <a:buFont typeface="Times"/>
              <a:buNone/>
              <a:defRPr sz="2000" b="0" i="0" u="none" strike="noStrike" cap="none">
                <a:solidFill>
                  <a:schemeClr val="dk1"/>
                </a:solidFill>
                <a:latin typeface="Times"/>
                <a:ea typeface="Times"/>
                <a:cs typeface="Times"/>
                <a:sym typeface="Times"/>
              </a:defRPr>
            </a:lvl9pPr>
          </a:lstStyle>
          <a:p>
            <a:endParaRPr/>
          </a:p>
        </p:txBody>
      </p:sp>
      <p:sp>
        <p:nvSpPr>
          <p:cNvPr id="14" name="Shape 14"/>
          <p:cNvSpPr txBox="1">
            <a:spLocks noGrp="1"/>
          </p:cNvSpPr>
          <p:nvPr>
            <p:ph type="dt" idx="10"/>
          </p:nvPr>
        </p:nvSpPr>
        <p:spPr>
          <a:xfrm>
            <a:off x="685800" y="6248400"/>
            <a:ext cx="19050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1pPr>
            <a:lvl2pPr marL="457200" marR="0" lvl="1"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2pPr>
            <a:lvl3pPr marL="914400" marR="0" lvl="2"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3pPr>
            <a:lvl4pPr marL="1371600" marR="0" lvl="3"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4pPr>
            <a:lvl5pPr marL="1828800" marR="0" lvl="4"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5pPr>
            <a:lvl6pPr marL="2286000" marR="0" lvl="5"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6pPr>
            <a:lvl7pPr marL="3200400" marR="0" lvl="6"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7pPr>
            <a:lvl8pPr marL="4572000" marR="0" lvl="7"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8pPr>
            <a:lvl9pPr marL="6400800" marR="0" lvl="8"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9pPr>
          </a:lstStyle>
          <a:p>
            <a:endParaRPr/>
          </a:p>
        </p:txBody>
      </p:sp>
      <p:sp>
        <p:nvSpPr>
          <p:cNvPr id="15" name="Shape 15"/>
          <p:cNvSpPr txBox="1">
            <a:spLocks noGrp="1"/>
          </p:cNvSpPr>
          <p:nvPr>
            <p:ph type="ftr" idx="11"/>
          </p:nvPr>
        </p:nvSpPr>
        <p:spPr>
          <a:xfrm>
            <a:off x="3124200" y="6248400"/>
            <a:ext cx="28956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1pPr>
            <a:lvl2pPr marL="457200" marR="0" lvl="1"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2pPr>
            <a:lvl3pPr marL="914400" marR="0" lvl="2"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3pPr>
            <a:lvl4pPr marL="1371600" marR="0" lvl="3"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4pPr>
            <a:lvl5pPr marL="1828800" marR="0" lvl="4"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5pPr>
            <a:lvl6pPr marL="2286000" marR="0" lvl="5"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6pPr>
            <a:lvl7pPr marL="3200400" marR="0" lvl="6"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7pPr>
            <a:lvl8pPr marL="4572000" marR="0" lvl="7"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8pPr>
            <a:lvl9pPr marL="6400800" marR="0" lvl="8"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9pPr>
          </a:lstStyle>
          <a:p>
            <a:endParaRPr/>
          </a:p>
        </p:txBody>
      </p:sp>
      <p:sp>
        <p:nvSpPr>
          <p:cNvPr id="16" name="Shape 16"/>
          <p:cNvSpPr txBox="1">
            <a:spLocks noGrp="1"/>
          </p:cNvSpPr>
          <p:nvPr>
            <p:ph type="sldNum" idx="12"/>
          </p:nvPr>
        </p:nvSpPr>
        <p:spPr>
          <a:xfrm>
            <a:off x="6553200" y="6248400"/>
            <a:ext cx="1905000" cy="4572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Times"/>
              <a:buNone/>
            </a:pPr>
            <a:fld id="{00000000-1234-1234-1234-123412341234}" type="slidenum">
              <a:rPr lang="en-US" sz="1400" b="0" i="0" u="none" strike="noStrike" cap="none">
                <a:solidFill>
                  <a:schemeClr val="dk1"/>
                </a:solidFill>
                <a:latin typeface="Times"/>
                <a:ea typeface="Times"/>
                <a:cs typeface="Times"/>
                <a:sym typeface="Times"/>
              </a:rPr>
              <a:t>‹#›</a:t>
            </a:fld>
            <a:endParaRPr lang="en-US" sz="1400" b="0" i="0" u="none" strike="noStrike" cap="none">
              <a:solidFill>
                <a:schemeClr val="dk1"/>
              </a:solidFill>
              <a:latin typeface="Times"/>
              <a:ea typeface="Times"/>
              <a:cs typeface="Times"/>
              <a:sym typeface="Time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685800" y="609600"/>
            <a:ext cx="77724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1pPr>
            <a:lvl2pPr marL="0" marR="0" lvl="1"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2pPr>
            <a:lvl3pPr marL="0" marR="0" lvl="2"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3pPr>
            <a:lvl4pPr marL="0" marR="0" lvl="3"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4pPr>
            <a:lvl5pPr marL="0" marR="0" lvl="4"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5pPr>
            <a:lvl6pPr marL="457200" marR="0" lvl="5"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6pPr>
            <a:lvl7pPr marL="914400" marR="0" lvl="6"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7pPr>
            <a:lvl8pPr marL="1371600" marR="0" lvl="7"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8pPr>
            <a:lvl9pPr marL="1828800" marR="0" lvl="8"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9pPr>
          </a:lstStyle>
          <a:p>
            <a:endParaRPr/>
          </a:p>
        </p:txBody>
      </p:sp>
      <p:sp>
        <p:nvSpPr>
          <p:cNvPr id="69" name="Shape 69"/>
          <p:cNvSpPr txBox="1">
            <a:spLocks noGrp="1"/>
          </p:cNvSpPr>
          <p:nvPr>
            <p:ph type="body" idx="1"/>
          </p:nvPr>
        </p:nvSpPr>
        <p:spPr>
          <a:xfrm>
            <a:off x="685800" y="1981200"/>
            <a:ext cx="3810000" cy="4114800"/>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ct val="100000"/>
              <a:buFont typeface="Times"/>
              <a:buChar char="•"/>
              <a:defRPr sz="2800" b="0" i="0" u="none" strike="noStrike" cap="none">
                <a:solidFill>
                  <a:schemeClr val="dk1"/>
                </a:solidFill>
                <a:latin typeface="Times"/>
                <a:ea typeface="Times"/>
                <a:cs typeface="Times"/>
                <a:sym typeface="Times"/>
              </a:defRPr>
            </a:lvl1pPr>
            <a:lvl2pPr marL="742950" marR="0" lvl="1" indent="-133350" algn="l" rtl="0">
              <a:spcBef>
                <a:spcPts val="480"/>
              </a:spcBef>
              <a:spcAft>
                <a:spcPts val="0"/>
              </a:spcAft>
              <a:buClr>
                <a:schemeClr val="dk1"/>
              </a:buClr>
              <a:buSzPct val="100000"/>
              <a:buFont typeface="Times"/>
              <a:buChar char="–"/>
              <a:defRPr sz="2400" b="0" i="0" u="none" strike="noStrike" cap="none">
                <a:solidFill>
                  <a:schemeClr val="dk1"/>
                </a:solidFill>
                <a:latin typeface="Times"/>
                <a:ea typeface="Times"/>
                <a:cs typeface="Times"/>
                <a:sym typeface="Times"/>
              </a:defRPr>
            </a:lvl2pPr>
            <a:lvl3pPr marL="1143000" marR="0" lvl="2"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3pPr>
            <a:lvl4pPr marL="1600200" marR="0" lvl="3" indent="-114300" algn="l" rtl="0">
              <a:spcBef>
                <a:spcPts val="360"/>
              </a:spcBef>
              <a:spcAft>
                <a:spcPts val="0"/>
              </a:spcAft>
              <a:buClr>
                <a:schemeClr val="dk1"/>
              </a:buClr>
              <a:buSzPct val="100000"/>
              <a:buFont typeface="Times"/>
              <a:buChar char="–"/>
              <a:defRPr sz="1800" b="0" i="0" u="none" strike="noStrike" cap="none">
                <a:solidFill>
                  <a:schemeClr val="dk1"/>
                </a:solidFill>
                <a:latin typeface="Times"/>
                <a:ea typeface="Times"/>
                <a:cs typeface="Times"/>
                <a:sym typeface="Times"/>
              </a:defRPr>
            </a:lvl4pPr>
            <a:lvl5pPr marL="2057400" marR="0" lvl="4" indent="-114300" algn="l" rtl="0">
              <a:spcBef>
                <a:spcPts val="360"/>
              </a:spcBef>
              <a:spcAft>
                <a:spcPts val="0"/>
              </a:spcAft>
              <a:buClr>
                <a:schemeClr val="dk1"/>
              </a:buClr>
              <a:buSzPct val="100000"/>
              <a:buFont typeface="Times"/>
              <a:buChar char="»"/>
              <a:defRPr sz="1800" b="0" i="0" u="none" strike="noStrike" cap="none">
                <a:solidFill>
                  <a:schemeClr val="dk1"/>
                </a:solidFill>
                <a:latin typeface="Times"/>
                <a:ea typeface="Times"/>
                <a:cs typeface="Times"/>
                <a:sym typeface="Times"/>
              </a:defRPr>
            </a:lvl5pPr>
            <a:lvl6pPr marL="2514600" marR="0" lvl="5" indent="-114300" algn="l" rtl="0">
              <a:spcBef>
                <a:spcPts val="360"/>
              </a:spcBef>
              <a:spcAft>
                <a:spcPts val="0"/>
              </a:spcAft>
              <a:buClr>
                <a:schemeClr val="dk1"/>
              </a:buClr>
              <a:buSzPct val="100000"/>
              <a:buFont typeface="Times"/>
              <a:buChar char="»"/>
              <a:defRPr sz="1800" b="0" i="0" u="none" strike="noStrike" cap="none">
                <a:solidFill>
                  <a:schemeClr val="dk1"/>
                </a:solidFill>
                <a:latin typeface="Times"/>
                <a:ea typeface="Times"/>
                <a:cs typeface="Times"/>
                <a:sym typeface="Times"/>
              </a:defRPr>
            </a:lvl6pPr>
            <a:lvl7pPr marL="2971800" marR="0" lvl="6" indent="-114300" algn="l" rtl="0">
              <a:spcBef>
                <a:spcPts val="360"/>
              </a:spcBef>
              <a:spcAft>
                <a:spcPts val="0"/>
              </a:spcAft>
              <a:buClr>
                <a:schemeClr val="dk1"/>
              </a:buClr>
              <a:buSzPct val="100000"/>
              <a:buFont typeface="Times"/>
              <a:buChar char="»"/>
              <a:defRPr sz="1800" b="0" i="0" u="none" strike="noStrike" cap="none">
                <a:solidFill>
                  <a:schemeClr val="dk1"/>
                </a:solidFill>
                <a:latin typeface="Times"/>
                <a:ea typeface="Times"/>
                <a:cs typeface="Times"/>
                <a:sym typeface="Times"/>
              </a:defRPr>
            </a:lvl7pPr>
            <a:lvl8pPr marL="3429000" marR="0" lvl="7" indent="-114300" algn="l" rtl="0">
              <a:spcBef>
                <a:spcPts val="360"/>
              </a:spcBef>
              <a:spcAft>
                <a:spcPts val="0"/>
              </a:spcAft>
              <a:buClr>
                <a:schemeClr val="dk1"/>
              </a:buClr>
              <a:buSzPct val="100000"/>
              <a:buFont typeface="Times"/>
              <a:buChar char="»"/>
              <a:defRPr sz="1800" b="0" i="0" u="none" strike="noStrike" cap="none">
                <a:solidFill>
                  <a:schemeClr val="dk1"/>
                </a:solidFill>
                <a:latin typeface="Times"/>
                <a:ea typeface="Times"/>
                <a:cs typeface="Times"/>
                <a:sym typeface="Times"/>
              </a:defRPr>
            </a:lvl8pPr>
            <a:lvl9pPr marL="3886200" marR="0" lvl="8" indent="-114300" algn="l" rtl="0">
              <a:spcBef>
                <a:spcPts val="360"/>
              </a:spcBef>
              <a:spcAft>
                <a:spcPts val="0"/>
              </a:spcAft>
              <a:buClr>
                <a:schemeClr val="dk1"/>
              </a:buClr>
              <a:buSzPct val="100000"/>
              <a:buFont typeface="Times"/>
              <a:buChar char="»"/>
              <a:defRPr sz="1800" b="0" i="0" u="none" strike="noStrike" cap="none">
                <a:solidFill>
                  <a:schemeClr val="dk1"/>
                </a:solidFill>
                <a:latin typeface="Times"/>
                <a:ea typeface="Times"/>
                <a:cs typeface="Times"/>
                <a:sym typeface="Times"/>
              </a:defRPr>
            </a:lvl9pPr>
          </a:lstStyle>
          <a:p>
            <a:endParaRPr/>
          </a:p>
        </p:txBody>
      </p:sp>
      <p:sp>
        <p:nvSpPr>
          <p:cNvPr id="70" name="Shape 70"/>
          <p:cNvSpPr txBox="1">
            <a:spLocks noGrp="1"/>
          </p:cNvSpPr>
          <p:nvPr>
            <p:ph type="body" idx="2"/>
          </p:nvPr>
        </p:nvSpPr>
        <p:spPr>
          <a:xfrm>
            <a:off x="4648200" y="1981200"/>
            <a:ext cx="3810000" cy="4114800"/>
          </a:xfrm>
          <a:prstGeom prst="rect">
            <a:avLst/>
          </a:prstGeom>
          <a:noFill/>
          <a:ln>
            <a:noFill/>
          </a:ln>
        </p:spPr>
        <p:txBody>
          <a:bodyPr wrap="square" lIns="91425" tIns="91425" rIns="91425" bIns="91425" anchor="t" anchorCtr="0"/>
          <a:lstStyle>
            <a:lvl1pPr marL="342900" marR="0" lvl="0" indent="-165100" algn="l" rtl="0">
              <a:spcBef>
                <a:spcPts val="560"/>
              </a:spcBef>
              <a:spcAft>
                <a:spcPts val="0"/>
              </a:spcAft>
              <a:buClr>
                <a:schemeClr val="dk1"/>
              </a:buClr>
              <a:buSzPct val="100000"/>
              <a:buFont typeface="Times"/>
              <a:buChar char="•"/>
              <a:defRPr sz="2800" b="0" i="0" u="none" strike="noStrike" cap="none">
                <a:solidFill>
                  <a:schemeClr val="dk1"/>
                </a:solidFill>
                <a:latin typeface="Times"/>
                <a:ea typeface="Times"/>
                <a:cs typeface="Times"/>
                <a:sym typeface="Times"/>
              </a:defRPr>
            </a:lvl1pPr>
            <a:lvl2pPr marL="742950" marR="0" lvl="1" indent="-133350" algn="l" rtl="0">
              <a:spcBef>
                <a:spcPts val="480"/>
              </a:spcBef>
              <a:spcAft>
                <a:spcPts val="0"/>
              </a:spcAft>
              <a:buClr>
                <a:schemeClr val="dk1"/>
              </a:buClr>
              <a:buSzPct val="100000"/>
              <a:buFont typeface="Times"/>
              <a:buChar char="–"/>
              <a:defRPr sz="2400" b="0" i="0" u="none" strike="noStrike" cap="none">
                <a:solidFill>
                  <a:schemeClr val="dk1"/>
                </a:solidFill>
                <a:latin typeface="Times"/>
                <a:ea typeface="Times"/>
                <a:cs typeface="Times"/>
                <a:sym typeface="Times"/>
              </a:defRPr>
            </a:lvl2pPr>
            <a:lvl3pPr marL="1143000" marR="0" lvl="2"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3pPr>
            <a:lvl4pPr marL="1600200" marR="0" lvl="3" indent="-114300" algn="l" rtl="0">
              <a:spcBef>
                <a:spcPts val="360"/>
              </a:spcBef>
              <a:spcAft>
                <a:spcPts val="0"/>
              </a:spcAft>
              <a:buClr>
                <a:schemeClr val="dk1"/>
              </a:buClr>
              <a:buSzPct val="100000"/>
              <a:buFont typeface="Times"/>
              <a:buChar char="–"/>
              <a:defRPr sz="1800" b="0" i="0" u="none" strike="noStrike" cap="none">
                <a:solidFill>
                  <a:schemeClr val="dk1"/>
                </a:solidFill>
                <a:latin typeface="Times"/>
                <a:ea typeface="Times"/>
                <a:cs typeface="Times"/>
                <a:sym typeface="Times"/>
              </a:defRPr>
            </a:lvl4pPr>
            <a:lvl5pPr marL="2057400" marR="0" lvl="4" indent="-114300" algn="l" rtl="0">
              <a:spcBef>
                <a:spcPts val="360"/>
              </a:spcBef>
              <a:spcAft>
                <a:spcPts val="0"/>
              </a:spcAft>
              <a:buClr>
                <a:schemeClr val="dk1"/>
              </a:buClr>
              <a:buSzPct val="100000"/>
              <a:buFont typeface="Times"/>
              <a:buChar char="»"/>
              <a:defRPr sz="1800" b="0" i="0" u="none" strike="noStrike" cap="none">
                <a:solidFill>
                  <a:schemeClr val="dk1"/>
                </a:solidFill>
                <a:latin typeface="Times"/>
                <a:ea typeface="Times"/>
                <a:cs typeface="Times"/>
                <a:sym typeface="Times"/>
              </a:defRPr>
            </a:lvl5pPr>
            <a:lvl6pPr marL="2514600" marR="0" lvl="5" indent="-114300" algn="l" rtl="0">
              <a:spcBef>
                <a:spcPts val="360"/>
              </a:spcBef>
              <a:spcAft>
                <a:spcPts val="0"/>
              </a:spcAft>
              <a:buClr>
                <a:schemeClr val="dk1"/>
              </a:buClr>
              <a:buSzPct val="100000"/>
              <a:buFont typeface="Times"/>
              <a:buChar char="»"/>
              <a:defRPr sz="1800" b="0" i="0" u="none" strike="noStrike" cap="none">
                <a:solidFill>
                  <a:schemeClr val="dk1"/>
                </a:solidFill>
                <a:latin typeface="Times"/>
                <a:ea typeface="Times"/>
                <a:cs typeface="Times"/>
                <a:sym typeface="Times"/>
              </a:defRPr>
            </a:lvl6pPr>
            <a:lvl7pPr marL="2971800" marR="0" lvl="6" indent="-114300" algn="l" rtl="0">
              <a:spcBef>
                <a:spcPts val="360"/>
              </a:spcBef>
              <a:spcAft>
                <a:spcPts val="0"/>
              </a:spcAft>
              <a:buClr>
                <a:schemeClr val="dk1"/>
              </a:buClr>
              <a:buSzPct val="100000"/>
              <a:buFont typeface="Times"/>
              <a:buChar char="»"/>
              <a:defRPr sz="1800" b="0" i="0" u="none" strike="noStrike" cap="none">
                <a:solidFill>
                  <a:schemeClr val="dk1"/>
                </a:solidFill>
                <a:latin typeface="Times"/>
                <a:ea typeface="Times"/>
                <a:cs typeface="Times"/>
                <a:sym typeface="Times"/>
              </a:defRPr>
            </a:lvl7pPr>
            <a:lvl8pPr marL="3429000" marR="0" lvl="7" indent="-114300" algn="l" rtl="0">
              <a:spcBef>
                <a:spcPts val="360"/>
              </a:spcBef>
              <a:spcAft>
                <a:spcPts val="0"/>
              </a:spcAft>
              <a:buClr>
                <a:schemeClr val="dk1"/>
              </a:buClr>
              <a:buSzPct val="100000"/>
              <a:buFont typeface="Times"/>
              <a:buChar char="»"/>
              <a:defRPr sz="1800" b="0" i="0" u="none" strike="noStrike" cap="none">
                <a:solidFill>
                  <a:schemeClr val="dk1"/>
                </a:solidFill>
                <a:latin typeface="Times"/>
                <a:ea typeface="Times"/>
                <a:cs typeface="Times"/>
                <a:sym typeface="Times"/>
              </a:defRPr>
            </a:lvl8pPr>
            <a:lvl9pPr marL="3886200" marR="0" lvl="8" indent="-114300" algn="l" rtl="0">
              <a:spcBef>
                <a:spcPts val="360"/>
              </a:spcBef>
              <a:spcAft>
                <a:spcPts val="0"/>
              </a:spcAft>
              <a:buClr>
                <a:schemeClr val="dk1"/>
              </a:buClr>
              <a:buSzPct val="100000"/>
              <a:buFont typeface="Times"/>
              <a:buChar char="»"/>
              <a:defRPr sz="1800" b="0" i="0" u="none" strike="noStrike" cap="none">
                <a:solidFill>
                  <a:schemeClr val="dk1"/>
                </a:solidFill>
                <a:latin typeface="Times"/>
                <a:ea typeface="Times"/>
                <a:cs typeface="Times"/>
                <a:sym typeface="Times"/>
              </a:defRPr>
            </a:lvl9pPr>
          </a:lstStyle>
          <a:p>
            <a:endParaRPr/>
          </a:p>
        </p:txBody>
      </p:sp>
      <p:sp>
        <p:nvSpPr>
          <p:cNvPr id="71" name="Shape 71"/>
          <p:cNvSpPr txBox="1">
            <a:spLocks noGrp="1"/>
          </p:cNvSpPr>
          <p:nvPr>
            <p:ph type="dt" idx="10"/>
          </p:nvPr>
        </p:nvSpPr>
        <p:spPr>
          <a:xfrm>
            <a:off x="685800" y="6248400"/>
            <a:ext cx="19050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58333"/>
              <a:buNone/>
              <a:defRPr sz="2400" b="0" i="0" u="none">
                <a:solidFill>
                  <a:schemeClr val="dk1"/>
                </a:solidFill>
                <a:latin typeface="Times"/>
                <a:ea typeface="Times"/>
                <a:cs typeface="Times"/>
                <a:sym typeface="Times"/>
              </a:defRPr>
            </a:lvl1pPr>
            <a:lvl2pPr marL="457200" marR="0" lvl="1"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2pPr>
            <a:lvl3pPr marL="914400" marR="0" lvl="2"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3pPr>
            <a:lvl4pPr marL="1371600" marR="0" lvl="3"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4pPr>
            <a:lvl5pPr marL="1828800" marR="0" lvl="4"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5pPr>
            <a:lvl6pPr marL="2286000" marR="0" lvl="5"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6pPr>
            <a:lvl7pPr marL="3200400" marR="0" lvl="6"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7pPr>
            <a:lvl8pPr marL="4572000" marR="0" lvl="7"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8pPr>
            <a:lvl9pPr marL="6400800" marR="0" lvl="8"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9pPr>
          </a:lstStyle>
          <a:p>
            <a:endParaRPr/>
          </a:p>
        </p:txBody>
      </p:sp>
      <p:sp>
        <p:nvSpPr>
          <p:cNvPr id="72" name="Shape 72"/>
          <p:cNvSpPr txBox="1">
            <a:spLocks noGrp="1"/>
          </p:cNvSpPr>
          <p:nvPr>
            <p:ph type="ftr" idx="11"/>
          </p:nvPr>
        </p:nvSpPr>
        <p:spPr>
          <a:xfrm>
            <a:off x="3124200" y="6248400"/>
            <a:ext cx="28956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58333"/>
              <a:buNone/>
              <a:defRPr sz="2400" b="0" i="0" u="none">
                <a:solidFill>
                  <a:schemeClr val="dk1"/>
                </a:solidFill>
                <a:latin typeface="Times"/>
                <a:ea typeface="Times"/>
                <a:cs typeface="Times"/>
                <a:sym typeface="Times"/>
              </a:defRPr>
            </a:lvl1pPr>
            <a:lvl2pPr marL="457200" marR="0" lvl="1"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2pPr>
            <a:lvl3pPr marL="914400" marR="0" lvl="2"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3pPr>
            <a:lvl4pPr marL="1371600" marR="0" lvl="3"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4pPr>
            <a:lvl5pPr marL="1828800" marR="0" lvl="4"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5pPr>
            <a:lvl6pPr marL="2286000" marR="0" lvl="5"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6pPr>
            <a:lvl7pPr marL="3200400" marR="0" lvl="6"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7pPr>
            <a:lvl8pPr marL="4572000" marR="0" lvl="7"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8pPr>
            <a:lvl9pPr marL="6400800" marR="0" lvl="8"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9pPr>
          </a:lstStyle>
          <a:p>
            <a:endParaRPr/>
          </a:p>
        </p:txBody>
      </p:sp>
      <p:sp>
        <p:nvSpPr>
          <p:cNvPr id="73" name="Shape 73"/>
          <p:cNvSpPr txBox="1">
            <a:spLocks noGrp="1"/>
          </p:cNvSpPr>
          <p:nvPr>
            <p:ph type="sldNum" idx="12"/>
          </p:nvPr>
        </p:nvSpPr>
        <p:spPr>
          <a:xfrm>
            <a:off x="6553200" y="6248400"/>
            <a:ext cx="1905000" cy="4572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Times"/>
              <a:buNone/>
            </a:pPr>
            <a:fld id="{00000000-1234-1234-1234-123412341234}" type="slidenum">
              <a:rPr lang="en-US" sz="1400" b="0" i="0" u="none">
                <a:solidFill>
                  <a:schemeClr val="dk1"/>
                </a:solidFill>
                <a:latin typeface="Times"/>
                <a:ea typeface="Times"/>
                <a:cs typeface="Times"/>
                <a:sym typeface="Times"/>
              </a:rPr>
              <a:t>‹#›</a:t>
            </a:fld>
            <a:endParaRPr lang="en-US" sz="1400" b="0" i="0" u="none">
              <a:solidFill>
                <a:schemeClr val="dk1"/>
              </a:solidFill>
              <a:latin typeface="Times"/>
              <a:ea typeface="Times"/>
              <a:cs typeface="Times"/>
              <a:sym typeface="Time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722313" y="4406900"/>
            <a:ext cx="7772400" cy="1362075"/>
          </a:xfrm>
          <a:prstGeom prst="rect">
            <a:avLst/>
          </a:prstGeom>
          <a:noFill/>
          <a:ln>
            <a:noFill/>
          </a:ln>
        </p:spPr>
        <p:txBody>
          <a:bodyPr wrap="square" lIns="91425" tIns="91425" rIns="91425" bIns="91425" anchor="t" anchorCtr="0"/>
          <a:lstStyle>
            <a:lvl1pPr marL="0" marR="0" lvl="0" indent="0" algn="l" rtl="0">
              <a:spcBef>
                <a:spcPts val="0"/>
              </a:spcBef>
              <a:spcAft>
                <a:spcPts val="0"/>
              </a:spcAft>
              <a:buSzPct val="35000"/>
              <a:buNone/>
              <a:defRPr sz="4000" b="1" i="0" u="none" strike="noStrike" cap="none">
                <a:solidFill>
                  <a:schemeClr val="dk2"/>
                </a:solidFill>
                <a:latin typeface="Times"/>
                <a:ea typeface="Times"/>
                <a:cs typeface="Times"/>
                <a:sym typeface="Times"/>
              </a:defRPr>
            </a:lvl1pPr>
            <a:lvl2pPr marL="0" marR="0" lvl="1"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2pPr>
            <a:lvl3pPr marL="0" marR="0" lvl="2"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3pPr>
            <a:lvl4pPr marL="0" marR="0" lvl="3"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4pPr>
            <a:lvl5pPr marL="0" marR="0" lvl="4"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5pPr>
            <a:lvl6pPr marL="457200" marR="0" lvl="5"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6pPr>
            <a:lvl7pPr marL="914400" marR="0" lvl="6"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7pPr>
            <a:lvl8pPr marL="1371600" marR="0" lvl="7"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8pPr>
            <a:lvl9pPr marL="1828800" marR="0" lvl="8"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9pPr>
          </a:lstStyle>
          <a:p>
            <a:endParaRPr/>
          </a:p>
        </p:txBody>
      </p:sp>
      <p:sp>
        <p:nvSpPr>
          <p:cNvPr id="76" name="Shape 76"/>
          <p:cNvSpPr txBox="1">
            <a:spLocks noGrp="1"/>
          </p:cNvSpPr>
          <p:nvPr>
            <p:ph type="body" idx="1"/>
          </p:nvPr>
        </p:nvSpPr>
        <p:spPr>
          <a:xfrm>
            <a:off x="722313" y="2906713"/>
            <a:ext cx="7772400" cy="1500187"/>
          </a:xfrm>
          <a:prstGeom prst="rect">
            <a:avLst/>
          </a:prstGeom>
          <a:noFill/>
          <a:ln>
            <a:noFill/>
          </a:ln>
        </p:spPr>
        <p:txBody>
          <a:bodyPr wrap="square" lIns="91425" tIns="91425" rIns="91425" bIns="91425" anchor="b" anchorCtr="0"/>
          <a:lstStyle>
            <a:lvl1pPr marL="0" marR="0" lvl="0" indent="0" algn="l" rtl="0">
              <a:spcBef>
                <a:spcPts val="400"/>
              </a:spcBef>
              <a:spcAft>
                <a:spcPts val="0"/>
              </a:spcAft>
              <a:buClr>
                <a:schemeClr val="dk1"/>
              </a:buClr>
              <a:buSzPct val="160000"/>
              <a:buFont typeface="Times"/>
              <a:buNone/>
              <a:defRPr sz="2000" b="0" i="0" u="none" strike="noStrike" cap="none">
                <a:solidFill>
                  <a:schemeClr val="dk1"/>
                </a:solidFill>
                <a:latin typeface="Times"/>
                <a:ea typeface="Times"/>
                <a:cs typeface="Times"/>
                <a:sym typeface="Times"/>
              </a:defRPr>
            </a:lvl1pPr>
            <a:lvl2pPr marL="457200" marR="0" lvl="1" indent="0" algn="l" rtl="0">
              <a:spcBef>
                <a:spcPts val="360"/>
              </a:spcBef>
              <a:spcAft>
                <a:spcPts val="0"/>
              </a:spcAft>
              <a:buClr>
                <a:schemeClr val="dk1"/>
              </a:buClr>
              <a:buSzPct val="155555"/>
              <a:buFont typeface="Times"/>
              <a:buNone/>
              <a:defRPr sz="1800" b="0" i="0" u="none" strike="noStrike" cap="none">
                <a:solidFill>
                  <a:schemeClr val="dk1"/>
                </a:solidFill>
                <a:latin typeface="Times"/>
                <a:ea typeface="Times"/>
                <a:cs typeface="Times"/>
                <a:sym typeface="Times"/>
              </a:defRPr>
            </a:lvl2pPr>
            <a:lvl3pPr marL="914400" marR="0" lvl="2" indent="0" algn="l" rtl="0">
              <a:spcBef>
                <a:spcPts val="320"/>
              </a:spcBef>
              <a:spcAft>
                <a:spcPts val="0"/>
              </a:spcAft>
              <a:buClr>
                <a:schemeClr val="dk1"/>
              </a:buClr>
              <a:buSzPct val="150000"/>
              <a:buFont typeface="Times"/>
              <a:buNone/>
              <a:defRPr sz="1600" b="0" i="0" u="none" strike="noStrike" cap="none">
                <a:solidFill>
                  <a:schemeClr val="dk1"/>
                </a:solidFill>
                <a:latin typeface="Times"/>
                <a:ea typeface="Times"/>
                <a:cs typeface="Times"/>
                <a:sym typeface="Times"/>
              </a:defRPr>
            </a:lvl3pPr>
            <a:lvl4pPr marL="1371600" marR="0" lvl="3" indent="0" algn="l" rtl="0">
              <a:spcBef>
                <a:spcPts val="280"/>
              </a:spcBef>
              <a:spcAft>
                <a:spcPts val="0"/>
              </a:spcAft>
              <a:buClr>
                <a:schemeClr val="dk1"/>
              </a:buClr>
              <a:buSzPct val="142857"/>
              <a:buFont typeface="Times"/>
              <a:buNone/>
              <a:defRPr sz="1400" b="0" i="0" u="none" strike="noStrike" cap="none">
                <a:solidFill>
                  <a:schemeClr val="dk1"/>
                </a:solidFill>
                <a:latin typeface="Times"/>
                <a:ea typeface="Times"/>
                <a:cs typeface="Times"/>
                <a:sym typeface="Times"/>
              </a:defRPr>
            </a:lvl4pPr>
            <a:lvl5pPr marL="1828800" marR="0" lvl="4" indent="0" algn="l" rtl="0">
              <a:spcBef>
                <a:spcPts val="280"/>
              </a:spcBef>
              <a:spcAft>
                <a:spcPts val="0"/>
              </a:spcAft>
              <a:buClr>
                <a:schemeClr val="dk1"/>
              </a:buClr>
              <a:buSzPct val="142857"/>
              <a:buFont typeface="Times"/>
              <a:buNone/>
              <a:defRPr sz="1400" b="0" i="0" u="none" strike="noStrike" cap="none">
                <a:solidFill>
                  <a:schemeClr val="dk1"/>
                </a:solidFill>
                <a:latin typeface="Times"/>
                <a:ea typeface="Times"/>
                <a:cs typeface="Times"/>
                <a:sym typeface="Times"/>
              </a:defRPr>
            </a:lvl5pPr>
            <a:lvl6pPr marL="2286000" marR="0" lvl="5" indent="0" algn="l" rtl="0">
              <a:spcBef>
                <a:spcPts val="280"/>
              </a:spcBef>
              <a:spcAft>
                <a:spcPts val="0"/>
              </a:spcAft>
              <a:buClr>
                <a:schemeClr val="dk1"/>
              </a:buClr>
              <a:buSzPct val="142857"/>
              <a:buFont typeface="Times"/>
              <a:buNone/>
              <a:defRPr sz="1400" b="0" i="0" u="none" strike="noStrike" cap="none">
                <a:solidFill>
                  <a:schemeClr val="dk1"/>
                </a:solidFill>
                <a:latin typeface="Times"/>
                <a:ea typeface="Times"/>
                <a:cs typeface="Times"/>
                <a:sym typeface="Times"/>
              </a:defRPr>
            </a:lvl6pPr>
            <a:lvl7pPr marL="2743200" marR="0" lvl="6" indent="0" algn="l" rtl="0">
              <a:spcBef>
                <a:spcPts val="280"/>
              </a:spcBef>
              <a:spcAft>
                <a:spcPts val="0"/>
              </a:spcAft>
              <a:buClr>
                <a:schemeClr val="dk1"/>
              </a:buClr>
              <a:buSzPct val="142857"/>
              <a:buFont typeface="Times"/>
              <a:buNone/>
              <a:defRPr sz="1400" b="0" i="0" u="none" strike="noStrike" cap="none">
                <a:solidFill>
                  <a:schemeClr val="dk1"/>
                </a:solidFill>
                <a:latin typeface="Times"/>
                <a:ea typeface="Times"/>
                <a:cs typeface="Times"/>
                <a:sym typeface="Times"/>
              </a:defRPr>
            </a:lvl7pPr>
            <a:lvl8pPr marL="3200400" marR="0" lvl="7" indent="0" algn="l" rtl="0">
              <a:spcBef>
                <a:spcPts val="280"/>
              </a:spcBef>
              <a:spcAft>
                <a:spcPts val="0"/>
              </a:spcAft>
              <a:buClr>
                <a:schemeClr val="dk1"/>
              </a:buClr>
              <a:buSzPct val="142857"/>
              <a:buFont typeface="Times"/>
              <a:buNone/>
              <a:defRPr sz="1400" b="0" i="0" u="none" strike="noStrike" cap="none">
                <a:solidFill>
                  <a:schemeClr val="dk1"/>
                </a:solidFill>
                <a:latin typeface="Times"/>
                <a:ea typeface="Times"/>
                <a:cs typeface="Times"/>
                <a:sym typeface="Times"/>
              </a:defRPr>
            </a:lvl8pPr>
            <a:lvl9pPr marL="3657600" marR="0" lvl="8" indent="0" algn="l" rtl="0">
              <a:spcBef>
                <a:spcPts val="280"/>
              </a:spcBef>
              <a:spcAft>
                <a:spcPts val="0"/>
              </a:spcAft>
              <a:buClr>
                <a:schemeClr val="dk1"/>
              </a:buClr>
              <a:buSzPct val="142857"/>
              <a:buFont typeface="Times"/>
              <a:buNone/>
              <a:defRPr sz="1400" b="0" i="0" u="none" strike="noStrike" cap="none">
                <a:solidFill>
                  <a:schemeClr val="dk1"/>
                </a:solidFill>
                <a:latin typeface="Times"/>
                <a:ea typeface="Times"/>
                <a:cs typeface="Times"/>
                <a:sym typeface="Times"/>
              </a:defRPr>
            </a:lvl9pPr>
          </a:lstStyle>
          <a:p>
            <a:endParaRPr/>
          </a:p>
        </p:txBody>
      </p:sp>
      <p:sp>
        <p:nvSpPr>
          <p:cNvPr id="77" name="Shape 77"/>
          <p:cNvSpPr txBox="1">
            <a:spLocks noGrp="1"/>
          </p:cNvSpPr>
          <p:nvPr>
            <p:ph type="dt" idx="10"/>
          </p:nvPr>
        </p:nvSpPr>
        <p:spPr>
          <a:xfrm>
            <a:off x="685800" y="6248400"/>
            <a:ext cx="19050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58333"/>
              <a:buNone/>
              <a:defRPr sz="2400" b="0" i="0" u="none">
                <a:solidFill>
                  <a:schemeClr val="dk1"/>
                </a:solidFill>
                <a:latin typeface="Times"/>
                <a:ea typeface="Times"/>
                <a:cs typeface="Times"/>
                <a:sym typeface="Times"/>
              </a:defRPr>
            </a:lvl1pPr>
            <a:lvl2pPr marL="457200" marR="0" lvl="1"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2pPr>
            <a:lvl3pPr marL="914400" marR="0" lvl="2"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3pPr>
            <a:lvl4pPr marL="1371600" marR="0" lvl="3"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4pPr>
            <a:lvl5pPr marL="1828800" marR="0" lvl="4"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5pPr>
            <a:lvl6pPr marL="2286000" marR="0" lvl="5"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6pPr>
            <a:lvl7pPr marL="3200400" marR="0" lvl="6"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7pPr>
            <a:lvl8pPr marL="4572000" marR="0" lvl="7"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8pPr>
            <a:lvl9pPr marL="6400800" marR="0" lvl="8"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9pPr>
          </a:lstStyle>
          <a:p>
            <a:endParaRPr/>
          </a:p>
        </p:txBody>
      </p:sp>
      <p:sp>
        <p:nvSpPr>
          <p:cNvPr id="78" name="Shape 78"/>
          <p:cNvSpPr txBox="1">
            <a:spLocks noGrp="1"/>
          </p:cNvSpPr>
          <p:nvPr>
            <p:ph type="ftr" idx="11"/>
          </p:nvPr>
        </p:nvSpPr>
        <p:spPr>
          <a:xfrm>
            <a:off x="3124200" y="6248400"/>
            <a:ext cx="28956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58333"/>
              <a:buNone/>
              <a:defRPr sz="2400" b="0" i="0" u="none">
                <a:solidFill>
                  <a:schemeClr val="dk1"/>
                </a:solidFill>
                <a:latin typeface="Times"/>
                <a:ea typeface="Times"/>
                <a:cs typeface="Times"/>
                <a:sym typeface="Times"/>
              </a:defRPr>
            </a:lvl1pPr>
            <a:lvl2pPr marL="457200" marR="0" lvl="1"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2pPr>
            <a:lvl3pPr marL="914400" marR="0" lvl="2"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3pPr>
            <a:lvl4pPr marL="1371600" marR="0" lvl="3"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4pPr>
            <a:lvl5pPr marL="1828800" marR="0" lvl="4"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5pPr>
            <a:lvl6pPr marL="2286000" marR="0" lvl="5"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6pPr>
            <a:lvl7pPr marL="3200400" marR="0" lvl="6"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7pPr>
            <a:lvl8pPr marL="4572000" marR="0" lvl="7"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8pPr>
            <a:lvl9pPr marL="6400800" marR="0" lvl="8"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9pPr>
          </a:lstStyle>
          <a:p>
            <a:endParaRPr/>
          </a:p>
        </p:txBody>
      </p:sp>
      <p:sp>
        <p:nvSpPr>
          <p:cNvPr id="79" name="Shape 79"/>
          <p:cNvSpPr txBox="1">
            <a:spLocks noGrp="1"/>
          </p:cNvSpPr>
          <p:nvPr>
            <p:ph type="sldNum" idx="12"/>
          </p:nvPr>
        </p:nvSpPr>
        <p:spPr>
          <a:xfrm>
            <a:off x="6553200" y="6248400"/>
            <a:ext cx="1905000" cy="4572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Times"/>
              <a:buNone/>
            </a:pPr>
            <a:fld id="{00000000-1234-1234-1234-123412341234}" type="slidenum">
              <a:rPr lang="en-US" sz="1400" b="0" i="0" u="none">
                <a:solidFill>
                  <a:schemeClr val="dk1"/>
                </a:solidFill>
                <a:latin typeface="Times"/>
                <a:ea typeface="Times"/>
                <a:cs typeface="Times"/>
                <a:sym typeface="Times"/>
              </a:rPr>
              <a:t>‹#›</a:t>
            </a:fld>
            <a:endParaRPr lang="en-US" sz="1400" b="0" i="0" u="none">
              <a:solidFill>
                <a:schemeClr val="dk1"/>
              </a:solidFill>
              <a:latin typeface="Times"/>
              <a:ea typeface="Times"/>
              <a:cs typeface="Times"/>
              <a:sym typeface="Time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85800" y="609600"/>
            <a:ext cx="77724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1pPr>
            <a:lvl2pPr marL="0" marR="0" lvl="1"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2pPr>
            <a:lvl3pPr marL="0" marR="0" lvl="2"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3pPr>
            <a:lvl4pPr marL="0" marR="0" lvl="3"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4pPr>
            <a:lvl5pPr marL="0" marR="0" lvl="4"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5pPr>
            <a:lvl6pPr marL="457200" marR="0" lvl="5"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6pPr>
            <a:lvl7pPr marL="914400" marR="0" lvl="6"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7pPr>
            <a:lvl8pPr marL="1371600" marR="0" lvl="7"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8pPr>
            <a:lvl9pPr marL="1828800" marR="0" lvl="8"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9pPr>
          </a:lstStyle>
          <a:p>
            <a:endParaRPr/>
          </a:p>
        </p:txBody>
      </p:sp>
      <p:sp>
        <p:nvSpPr>
          <p:cNvPr id="19" name="Shape 19"/>
          <p:cNvSpPr txBox="1">
            <a:spLocks noGrp="1"/>
          </p:cNvSpPr>
          <p:nvPr>
            <p:ph type="body" idx="1"/>
          </p:nvPr>
        </p:nvSpPr>
        <p:spPr>
          <a:xfrm>
            <a:off x="685800" y="1981200"/>
            <a:ext cx="7772400" cy="4114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ct val="100000"/>
              <a:buFont typeface="Times"/>
              <a:buChar char="•"/>
              <a:defRPr sz="3200" b="0" i="0" u="none" strike="noStrike" cap="none">
                <a:solidFill>
                  <a:schemeClr val="dk1"/>
                </a:solidFill>
                <a:latin typeface="Times"/>
                <a:ea typeface="Times"/>
                <a:cs typeface="Times"/>
                <a:sym typeface="Times"/>
              </a:defRPr>
            </a:lvl1pPr>
            <a:lvl2pPr marL="742950" marR="0" lvl="1" indent="-107950" algn="l" rtl="0">
              <a:spcBef>
                <a:spcPts val="560"/>
              </a:spcBef>
              <a:spcAft>
                <a:spcPts val="0"/>
              </a:spcAft>
              <a:buClr>
                <a:schemeClr val="dk1"/>
              </a:buClr>
              <a:buSzPct val="100000"/>
              <a:buFont typeface="Times"/>
              <a:buChar char="–"/>
              <a:defRPr sz="2800" b="0" i="0" u="none" strike="noStrike" cap="none">
                <a:solidFill>
                  <a:schemeClr val="dk1"/>
                </a:solidFill>
                <a:latin typeface="Times"/>
                <a:ea typeface="Times"/>
                <a:cs typeface="Times"/>
                <a:sym typeface="Times"/>
              </a:defRPr>
            </a:lvl2pPr>
            <a:lvl3pPr marL="1143000" marR="0" lvl="2" indent="-76200" algn="l" rtl="0">
              <a:spcBef>
                <a:spcPts val="480"/>
              </a:spcBef>
              <a:spcAft>
                <a:spcPts val="0"/>
              </a:spcAft>
              <a:buClr>
                <a:schemeClr val="dk1"/>
              </a:buClr>
              <a:buSzPct val="100000"/>
              <a:buFont typeface="Times"/>
              <a:buChar char="•"/>
              <a:defRPr sz="2400" b="0" i="0" u="none" strike="noStrike" cap="none">
                <a:solidFill>
                  <a:schemeClr val="dk1"/>
                </a:solidFill>
                <a:latin typeface="Times"/>
                <a:ea typeface="Times"/>
                <a:cs typeface="Times"/>
                <a:sym typeface="Times"/>
              </a:defRPr>
            </a:lvl3pPr>
            <a:lvl4pPr marL="1600200" marR="0" lvl="3"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4pPr>
            <a:lvl5pPr marL="2057400" marR="0" lvl="4"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5pPr>
            <a:lvl6pPr marL="2514600" marR="0" lvl="5"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6pPr>
            <a:lvl7pPr marL="2971800" marR="0" lvl="6"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7pPr>
            <a:lvl8pPr marL="3429000" marR="0" lvl="7"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8pPr>
            <a:lvl9pPr marL="3886200" marR="0" lvl="8"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20" name="Shape 20"/>
          <p:cNvSpPr txBox="1">
            <a:spLocks noGrp="1"/>
          </p:cNvSpPr>
          <p:nvPr>
            <p:ph type="dt" idx="10"/>
          </p:nvPr>
        </p:nvSpPr>
        <p:spPr>
          <a:xfrm>
            <a:off x="685800" y="6248400"/>
            <a:ext cx="19050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58333"/>
              <a:buNone/>
              <a:defRPr sz="2400" b="0" i="0" u="none">
                <a:solidFill>
                  <a:schemeClr val="dk1"/>
                </a:solidFill>
                <a:latin typeface="Times"/>
                <a:ea typeface="Times"/>
                <a:cs typeface="Times"/>
                <a:sym typeface="Times"/>
              </a:defRPr>
            </a:lvl1pPr>
            <a:lvl2pPr marL="457200" marR="0" lvl="1"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2pPr>
            <a:lvl3pPr marL="914400" marR="0" lvl="2"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3pPr>
            <a:lvl4pPr marL="1371600" marR="0" lvl="3"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4pPr>
            <a:lvl5pPr marL="1828800" marR="0" lvl="4"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5pPr>
            <a:lvl6pPr marL="2286000" marR="0" lvl="5"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6pPr>
            <a:lvl7pPr marL="3200400" marR="0" lvl="6"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7pPr>
            <a:lvl8pPr marL="4572000" marR="0" lvl="7"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8pPr>
            <a:lvl9pPr marL="6400800" marR="0" lvl="8"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9pPr>
          </a:lstStyle>
          <a:p>
            <a:endParaRPr/>
          </a:p>
        </p:txBody>
      </p:sp>
      <p:sp>
        <p:nvSpPr>
          <p:cNvPr id="21" name="Shape 21"/>
          <p:cNvSpPr txBox="1">
            <a:spLocks noGrp="1"/>
          </p:cNvSpPr>
          <p:nvPr>
            <p:ph type="ftr" idx="11"/>
          </p:nvPr>
        </p:nvSpPr>
        <p:spPr>
          <a:xfrm>
            <a:off x="3124200" y="6248400"/>
            <a:ext cx="28956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58333"/>
              <a:buNone/>
              <a:defRPr sz="2400" b="0" i="0" u="none">
                <a:solidFill>
                  <a:schemeClr val="dk1"/>
                </a:solidFill>
                <a:latin typeface="Times"/>
                <a:ea typeface="Times"/>
                <a:cs typeface="Times"/>
                <a:sym typeface="Times"/>
              </a:defRPr>
            </a:lvl1pPr>
            <a:lvl2pPr marL="457200" marR="0" lvl="1"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2pPr>
            <a:lvl3pPr marL="914400" marR="0" lvl="2"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3pPr>
            <a:lvl4pPr marL="1371600" marR="0" lvl="3"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4pPr>
            <a:lvl5pPr marL="1828800" marR="0" lvl="4"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5pPr>
            <a:lvl6pPr marL="2286000" marR="0" lvl="5"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6pPr>
            <a:lvl7pPr marL="3200400" marR="0" lvl="6"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7pPr>
            <a:lvl8pPr marL="4572000" marR="0" lvl="7"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8pPr>
            <a:lvl9pPr marL="6400800" marR="0" lvl="8"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9pPr>
          </a:lstStyle>
          <a:p>
            <a:endParaRPr/>
          </a:p>
        </p:txBody>
      </p:sp>
      <p:sp>
        <p:nvSpPr>
          <p:cNvPr id="22" name="Shape 22"/>
          <p:cNvSpPr txBox="1">
            <a:spLocks noGrp="1"/>
          </p:cNvSpPr>
          <p:nvPr>
            <p:ph type="sldNum" idx="12"/>
          </p:nvPr>
        </p:nvSpPr>
        <p:spPr>
          <a:xfrm>
            <a:off x="6553200" y="6248400"/>
            <a:ext cx="1905000" cy="4572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Times"/>
              <a:buNone/>
            </a:pPr>
            <a:fld id="{00000000-1234-1234-1234-123412341234}" type="slidenum">
              <a:rPr lang="en-US" sz="1400" b="0" i="0" u="none">
                <a:solidFill>
                  <a:schemeClr val="dk1"/>
                </a:solidFill>
                <a:latin typeface="Times"/>
                <a:ea typeface="Times"/>
                <a:cs typeface="Times"/>
                <a:sym typeface="Times"/>
              </a:rPr>
              <a:t>‹#›</a:t>
            </a:fld>
            <a:endParaRPr lang="en-US" sz="1400" b="0" i="0" u="none">
              <a:solidFill>
                <a:schemeClr val="dk1"/>
              </a:solidFill>
              <a:latin typeface="Times"/>
              <a:ea typeface="Times"/>
              <a:cs typeface="Times"/>
              <a:sym typeface="Time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3"/>
        <p:cNvGrpSpPr/>
        <p:nvPr/>
      </p:nvGrpSpPr>
      <p:grpSpPr>
        <a:xfrm>
          <a:off x="0" y="0"/>
          <a:ext cx="0" cy="0"/>
          <a:chOff x="0" y="0"/>
          <a:chExt cx="0" cy="0"/>
        </a:xfrm>
      </p:grpSpPr>
      <p:sp>
        <p:nvSpPr>
          <p:cNvPr id="24" name="Shape 24"/>
          <p:cNvSpPr txBox="1">
            <a:spLocks noGrp="1"/>
          </p:cNvSpPr>
          <p:nvPr>
            <p:ph type="title"/>
          </p:nvPr>
        </p:nvSpPr>
        <p:spPr>
          <a:xfrm rot="5400000">
            <a:off x="4743450" y="2381250"/>
            <a:ext cx="5486400" cy="19431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1pPr>
            <a:lvl2pPr marL="0" marR="0" lvl="1"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2pPr>
            <a:lvl3pPr marL="0" marR="0" lvl="2"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3pPr>
            <a:lvl4pPr marL="0" marR="0" lvl="3"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4pPr>
            <a:lvl5pPr marL="0" marR="0" lvl="4"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5pPr>
            <a:lvl6pPr marL="457200" marR="0" lvl="5"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6pPr>
            <a:lvl7pPr marL="914400" marR="0" lvl="6"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7pPr>
            <a:lvl8pPr marL="1371600" marR="0" lvl="7"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8pPr>
            <a:lvl9pPr marL="1828800" marR="0" lvl="8"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9pPr>
          </a:lstStyle>
          <a:p>
            <a:endParaRPr/>
          </a:p>
        </p:txBody>
      </p:sp>
      <p:sp>
        <p:nvSpPr>
          <p:cNvPr id="25" name="Shape 25"/>
          <p:cNvSpPr txBox="1">
            <a:spLocks noGrp="1"/>
          </p:cNvSpPr>
          <p:nvPr>
            <p:ph type="body" idx="1"/>
          </p:nvPr>
        </p:nvSpPr>
        <p:spPr>
          <a:xfrm rot="5400000">
            <a:off x="781050" y="514350"/>
            <a:ext cx="5486400" cy="56769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ct val="100000"/>
              <a:buFont typeface="Times"/>
              <a:buChar char="•"/>
              <a:defRPr sz="3200" b="0" i="0" u="none" strike="noStrike" cap="none">
                <a:solidFill>
                  <a:schemeClr val="dk1"/>
                </a:solidFill>
                <a:latin typeface="Times"/>
                <a:ea typeface="Times"/>
                <a:cs typeface="Times"/>
                <a:sym typeface="Times"/>
              </a:defRPr>
            </a:lvl1pPr>
            <a:lvl2pPr marL="742950" marR="0" lvl="1" indent="-107950" algn="l" rtl="0">
              <a:spcBef>
                <a:spcPts val="560"/>
              </a:spcBef>
              <a:spcAft>
                <a:spcPts val="0"/>
              </a:spcAft>
              <a:buClr>
                <a:schemeClr val="dk1"/>
              </a:buClr>
              <a:buSzPct val="100000"/>
              <a:buFont typeface="Times"/>
              <a:buChar char="–"/>
              <a:defRPr sz="2800" b="0" i="0" u="none" strike="noStrike" cap="none">
                <a:solidFill>
                  <a:schemeClr val="dk1"/>
                </a:solidFill>
                <a:latin typeface="Times"/>
                <a:ea typeface="Times"/>
                <a:cs typeface="Times"/>
                <a:sym typeface="Times"/>
              </a:defRPr>
            </a:lvl2pPr>
            <a:lvl3pPr marL="1143000" marR="0" lvl="2" indent="-76200" algn="l" rtl="0">
              <a:spcBef>
                <a:spcPts val="480"/>
              </a:spcBef>
              <a:spcAft>
                <a:spcPts val="0"/>
              </a:spcAft>
              <a:buClr>
                <a:schemeClr val="dk1"/>
              </a:buClr>
              <a:buSzPct val="100000"/>
              <a:buFont typeface="Times"/>
              <a:buChar char="•"/>
              <a:defRPr sz="2400" b="0" i="0" u="none" strike="noStrike" cap="none">
                <a:solidFill>
                  <a:schemeClr val="dk1"/>
                </a:solidFill>
                <a:latin typeface="Times"/>
                <a:ea typeface="Times"/>
                <a:cs typeface="Times"/>
                <a:sym typeface="Times"/>
              </a:defRPr>
            </a:lvl3pPr>
            <a:lvl4pPr marL="1600200" marR="0" lvl="3"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4pPr>
            <a:lvl5pPr marL="2057400" marR="0" lvl="4"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5pPr>
            <a:lvl6pPr marL="2514600" marR="0" lvl="5"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6pPr>
            <a:lvl7pPr marL="2971800" marR="0" lvl="6"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7pPr>
            <a:lvl8pPr marL="3429000" marR="0" lvl="7"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8pPr>
            <a:lvl9pPr marL="3886200" marR="0" lvl="8"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26" name="Shape 26"/>
          <p:cNvSpPr txBox="1">
            <a:spLocks noGrp="1"/>
          </p:cNvSpPr>
          <p:nvPr>
            <p:ph type="dt" idx="10"/>
          </p:nvPr>
        </p:nvSpPr>
        <p:spPr>
          <a:xfrm>
            <a:off x="685800" y="6248400"/>
            <a:ext cx="19050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58333"/>
              <a:buNone/>
              <a:defRPr sz="2400" b="0" i="0" u="none">
                <a:solidFill>
                  <a:schemeClr val="dk1"/>
                </a:solidFill>
                <a:latin typeface="Times"/>
                <a:ea typeface="Times"/>
                <a:cs typeface="Times"/>
                <a:sym typeface="Times"/>
              </a:defRPr>
            </a:lvl1pPr>
            <a:lvl2pPr marL="457200" marR="0" lvl="1"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2pPr>
            <a:lvl3pPr marL="914400" marR="0" lvl="2"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3pPr>
            <a:lvl4pPr marL="1371600" marR="0" lvl="3"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4pPr>
            <a:lvl5pPr marL="1828800" marR="0" lvl="4"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5pPr>
            <a:lvl6pPr marL="2286000" marR="0" lvl="5"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6pPr>
            <a:lvl7pPr marL="3200400" marR="0" lvl="6"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7pPr>
            <a:lvl8pPr marL="4572000" marR="0" lvl="7"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8pPr>
            <a:lvl9pPr marL="6400800" marR="0" lvl="8"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9pPr>
          </a:lstStyle>
          <a:p>
            <a:endParaRPr/>
          </a:p>
        </p:txBody>
      </p:sp>
      <p:sp>
        <p:nvSpPr>
          <p:cNvPr id="27" name="Shape 27"/>
          <p:cNvSpPr txBox="1">
            <a:spLocks noGrp="1"/>
          </p:cNvSpPr>
          <p:nvPr>
            <p:ph type="ftr" idx="11"/>
          </p:nvPr>
        </p:nvSpPr>
        <p:spPr>
          <a:xfrm>
            <a:off x="3124200" y="6248400"/>
            <a:ext cx="28956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58333"/>
              <a:buNone/>
              <a:defRPr sz="2400" b="0" i="0" u="none">
                <a:solidFill>
                  <a:schemeClr val="dk1"/>
                </a:solidFill>
                <a:latin typeface="Times"/>
                <a:ea typeface="Times"/>
                <a:cs typeface="Times"/>
                <a:sym typeface="Times"/>
              </a:defRPr>
            </a:lvl1pPr>
            <a:lvl2pPr marL="457200" marR="0" lvl="1"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2pPr>
            <a:lvl3pPr marL="914400" marR="0" lvl="2"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3pPr>
            <a:lvl4pPr marL="1371600" marR="0" lvl="3"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4pPr>
            <a:lvl5pPr marL="1828800" marR="0" lvl="4"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5pPr>
            <a:lvl6pPr marL="2286000" marR="0" lvl="5"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6pPr>
            <a:lvl7pPr marL="3200400" marR="0" lvl="6"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7pPr>
            <a:lvl8pPr marL="4572000" marR="0" lvl="7"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8pPr>
            <a:lvl9pPr marL="6400800" marR="0" lvl="8"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9pPr>
          </a:lstStyle>
          <a:p>
            <a:endParaRPr/>
          </a:p>
        </p:txBody>
      </p:sp>
      <p:sp>
        <p:nvSpPr>
          <p:cNvPr id="28" name="Shape 28"/>
          <p:cNvSpPr txBox="1">
            <a:spLocks noGrp="1"/>
          </p:cNvSpPr>
          <p:nvPr>
            <p:ph type="sldNum" idx="12"/>
          </p:nvPr>
        </p:nvSpPr>
        <p:spPr>
          <a:xfrm>
            <a:off x="6553200" y="6248400"/>
            <a:ext cx="1905000" cy="4572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Times"/>
              <a:buNone/>
            </a:pPr>
            <a:fld id="{00000000-1234-1234-1234-123412341234}" type="slidenum">
              <a:rPr lang="en-US" sz="1400" b="0" i="0" u="none">
                <a:solidFill>
                  <a:schemeClr val="dk1"/>
                </a:solidFill>
                <a:latin typeface="Times"/>
                <a:ea typeface="Times"/>
                <a:cs typeface="Times"/>
                <a:sym typeface="Times"/>
              </a:rPr>
              <a:t>‹#›</a:t>
            </a:fld>
            <a:endParaRPr lang="en-US" sz="1400" b="0" i="0" u="none">
              <a:solidFill>
                <a:schemeClr val="dk1"/>
              </a:solidFill>
              <a:latin typeface="Times"/>
              <a:ea typeface="Times"/>
              <a:cs typeface="Times"/>
              <a:sym typeface="Time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685800" y="609600"/>
            <a:ext cx="77724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1pPr>
            <a:lvl2pPr marL="0" marR="0" lvl="1"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2pPr>
            <a:lvl3pPr marL="0" marR="0" lvl="2"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3pPr>
            <a:lvl4pPr marL="0" marR="0" lvl="3"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4pPr>
            <a:lvl5pPr marL="0" marR="0" lvl="4"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5pPr>
            <a:lvl6pPr marL="457200" marR="0" lvl="5"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6pPr>
            <a:lvl7pPr marL="914400" marR="0" lvl="6"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7pPr>
            <a:lvl8pPr marL="1371600" marR="0" lvl="7"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8pPr>
            <a:lvl9pPr marL="1828800" marR="0" lvl="8"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9pPr>
          </a:lstStyle>
          <a:p>
            <a:endParaRPr/>
          </a:p>
        </p:txBody>
      </p:sp>
      <p:sp>
        <p:nvSpPr>
          <p:cNvPr id="31" name="Shape 31"/>
          <p:cNvSpPr txBox="1">
            <a:spLocks noGrp="1"/>
          </p:cNvSpPr>
          <p:nvPr>
            <p:ph type="body" idx="1"/>
          </p:nvPr>
        </p:nvSpPr>
        <p:spPr>
          <a:xfrm rot="5400000">
            <a:off x="2514600" y="152400"/>
            <a:ext cx="4114800" cy="77724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ct val="100000"/>
              <a:buFont typeface="Times"/>
              <a:buChar char="•"/>
              <a:defRPr sz="3200" b="0" i="0" u="none" strike="noStrike" cap="none">
                <a:solidFill>
                  <a:schemeClr val="dk1"/>
                </a:solidFill>
                <a:latin typeface="Times"/>
                <a:ea typeface="Times"/>
                <a:cs typeface="Times"/>
                <a:sym typeface="Times"/>
              </a:defRPr>
            </a:lvl1pPr>
            <a:lvl2pPr marL="742950" marR="0" lvl="1" indent="-107950" algn="l" rtl="0">
              <a:spcBef>
                <a:spcPts val="560"/>
              </a:spcBef>
              <a:spcAft>
                <a:spcPts val="0"/>
              </a:spcAft>
              <a:buClr>
                <a:schemeClr val="dk1"/>
              </a:buClr>
              <a:buSzPct val="100000"/>
              <a:buFont typeface="Times"/>
              <a:buChar char="–"/>
              <a:defRPr sz="2800" b="0" i="0" u="none" strike="noStrike" cap="none">
                <a:solidFill>
                  <a:schemeClr val="dk1"/>
                </a:solidFill>
                <a:latin typeface="Times"/>
                <a:ea typeface="Times"/>
                <a:cs typeface="Times"/>
                <a:sym typeface="Times"/>
              </a:defRPr>
            </a:lvl2pPr>
            <a:lvl3pPr marL="1143000" marR="0" lvl="2" indent="-76200" algn="l" rtl="0">
              <a:spcBef>
                <a:spcPts val="480"/>
              </a:spcBef>
              <a:spcAft>
                <a:spcPts val="0"/>
              </a:spcAft>
              <a:buClr>
                <a:schemeClr val="dk1"/>
              </a:buClr>
              <a:buSzPct val="100000"/>
              <a:buFont typeface="Times"/>
              <a:buChar char="•"/>
              <a:defRPr sz="2400" b="0" i="0" u="none" strike="noStrike" cap="none">
                <a:solidFill>
                  <a:schemeClr val="dk1"/>
                </a:solidFill>
                <a:latin typeface="Times"/>
                <a:ea typeface="Times"/>
                <a:cs typeface="Times"/>
                <a:sym typeface="Times"/>
              </a:defRPr>
            </a:lvl3pPr>
            <a:lvl4pPr marL="1600200" marR="0" lvl="3"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4pPr>
            <a:lvl5pPr marL="2057400" marR="0" lvl="4"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5pPr>
            <a:lvl6pPr marL="2514600" marR="0" lvl="5"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6pPr>
            <a:lvl7pPr marL="2971800" marR="0" lvl="6"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7pPr>
            <a:lvl8pPr marL="3429000" marR="0" lvl="7"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8pPr>
            <a:lvl9pPr marL="3886200" marR="0" lvl="8"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32" name="Shape 32"/>
          <p:cNvSpPr txBox="1">
            <a:spLocks noGrp="1"/>
          </p:cNvSpPr>
          <p:nvPr>
            <p:ph type="dt" idx="10"/>
          </p:nvPr>
        </p:nvSpPr>
        <p:spPr>
          <a:xfrm>
            <a:off x="685800" y="6248400"/>
            <a:ext cx="19050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58333"/>
              <a:buNone/>
              <a:defRPr sz="2400" b="0" i="0" u="none">
                <a:solidFill>
                  <a:schemeClr val="dk1"/>
                </a:solidFill>
                <a:latin typeface="Times"/>
                <a:ea typeface="Times"/>
                <a:cs typeface="Times"/>
                <a:sym typeface="Times"/>
              </a:defRPr>
            </a:lvl1pPr>
            <a:lvl2pPr marL="457200" marR="0" lvl="1"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2pPr>
            <a:lvl3pPr marL="914400" marR="0" lvl="2"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3pPr>
            <a:lvl4pPr marL="1371600" marR="0" lvl="3"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4pPr>
            <a:lvl5pPr marL="1828800" marR="0" lvl="4"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5pPr>
            <a:lvl6pPr marL="2286000" marR="0" lvl="5"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6pPr>
            <a:lvl7pPr marL="3200400" marR="0" lvl="6"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7pPr>
            <a:lvl8pPr marL="4572000" marR="0" lvl="7"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8pPr>
            <a:lvl9pPr marL="6400800" marR="0" lvl="8"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9pPr>
          </a:lstStyle>
          <a:p>
            <a:endParaRPr/>
          </a:p>
        </p:txBody>
      </p:sp>
      <p:sp>
        <p:nvSpPr>
          <p:cNvPr id="33" name="Shape 33"/>
          <p:cNvSpPr txBox="1">
            <a:spLocks noGrp="1"/>
          </p:cNvSpPr>
          <p:nvPr>
            <p:ph type="ftr" idx="11"/>
          </p:nvPr>
        </p:nvSpPr>
        <p:spPr>
          <a:xfrm>
            <a:off x="3124200" y="6248400"/>
            <a:ext cx="28956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58333"/>
              <a:buNone/>
              <a:defRPr sz="2400" b="0" i="0" u="none">
                <a:solidFill>
                  <a:schemeClr val="dk1"/>
                </a:solidFill>
                <a:latin typeface="Times"/>
                <a:ea typeface="Times"/>
                <a:cs typeface="Times"/>
                <a:sym typeface="Times"/>
              </a:defRPr>
            </a:lvl1pPr>
            <a:lvl2pPr marL="457200" marR="0" lvl="1"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2pPr>
            <a:lvl3pPr marL="914400" marR="0" lvl="2"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3pPr>
            <a:lvl4pPr marL="1371600" marR="0" lvl="3"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4pPr>
            <a:lvl5pPr marL="1828800" marR="0" lvl="4"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5pPr>
            <a:lvl6pPr marL="2286000" marR="0" lvl="5"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6pPr>
            <a:lvl7pPr marL="3200400" marR="0" lvl="6"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7pPr>
            <a:lvl8pPr marL="4572000" marR="0" lvl="7"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8pPr>
            <a:lvl9pPr marL="6400800" marR="0" lvl="8"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9pPr>
          </a:lstStyle>
          <a:p>
            <a:endParaRPr/>
          </a:p>
        </p:txBody>
      </p:sp>
      <p:sp>
        <p:nvSpPr>
          <p:cNvPr id="34" name="Shape 34"/>
          <p:cNvSpPr txBox="1">
            <a:spLocks noGrp="1"/>
          </p:cNvSpPr>
          <p:nvPr>
            <p:ph type="sldNum" idx="12"/>
          </p:nvPr>
        </p:nvSpPr>
        <p:spPr>
          <a:xfrm>
            <a:off x="6553200" y="6248400"/>
            <a:ext cx="1905000" cy="4572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Times"/>
              <a:buNone/>
            </a:pPr>
            <a:fld id="{00000000-1234-1234-1234-123412341234}" type="slidenum">
              <a:rPr lang="en-US" sz="1400" b="0" i="0" u="none">
                <a:solidFill>
                  <a:schemeClr val="dk1"/>
                </a:solidFill>
                <a:latin typeface="Times"/>
                <a:ea typeface="Times"/>
                <a:cs typeface="Times"/>
                <a:sym typeface="Times"/>
              </a:rPr>
              <a:t>‹#›</a:t>
            </a:fld>
            <a:endParaRPr lang="en-US" sz="1400" b="0" i="0" u="none">
              <a:solidFill>
                <a:schemeClr val="dk1"/>
              </a:solidFill>
              <a:latin typeface="Times"/>
              <a:ea typeface="Times"/>
              <a:cs typeface="Times"/>
              <a:sym typeface="Time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1792288" y="4800600"/>
            <a:ext cx="5486400" cy="566738"/>
          </a:xfrm>
          <a:prstGeom prst="rect">
            <a:avLst/>
          </a:prstGeom>
          <a:noFill/>
          <a:ln>
            <a:noFill/>
          </a:ln>
        </p:spPr>
        <p:txBody>
          <a:bodyPr wrap="square" lIns="91425" tIns="91425" rIns="91425" bIns="91425" anchor="b" anchorCtr="0"/>
          <a:lstStyle>
            <a:lvl1pPr marL="0" marR="0" lvl="0" indent="0" algn="l" rtl="0">
              <a:spcBef>
                <a:spcPts val="0"/>
              </a:spcBef>
              <a:spcAft>
                <a:spcPts val="0"/>
              </a:spcAft>
              <a:buSzPct val="70000"/>
              <a:buNone/>
              <a:defRPr sz="2000" b="1" i="0" u="none" strike="noStrike" cap="none">
                <a:solidFill>
                  <a:schemeClr val="dk2"/>
                </a:solidFill>
                <a:latin typeface="Times"/>
                <a:ea typeface="Times"/>
                <a:cs typeface="Times"/>
                <a:sym typeface="Times"/>
              </a:defRPr>
            </a:lvl1pPr>
            <a:lvl2pPr marL="0" marR="0" lvl="1"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2pPr>
            <a:lvl3pPr marL="0" marR="0" lvl="2"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3pPr>
            <a:lvl4pPr marL="0" marR="0" lvl="3"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4pPr>
            <a:lvl5pPr marL="0" marR="0" lvl="4"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5pPr>
            <a:lvl6pPr marL="457200" marR="0" lvl="5"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6pPr>
            <a:lvl7pPr marL="914400" marR="0" lvl="6"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7pPr>
            <a:lvl8pPr marL="1371600" marR="0" lvl="7"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8pPr>
            <a:lvl9pPr marL="1828800" marR="0" lvl="8"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9pPr>
          </a:lstStyle>
          <a:p>
            <a:endParaRPr/>
          </a:p>
        </p:txBody>
      </p:sp>
      <p:sp>
        <p:nvSpPr>
          <p:cNvPr id="37" name="Shape 37"/>
          <p:cNvSpPr>
            <a:spLocks noGrp="1"/>
          </p:cNvSpPr>
          <p:nvPr>
            <p:ph type="pic" idx="2"/>
          </p:nvPr>
        </p:nvSpPr>
        <p:spPr>
          <a:xfrm>
            <a:off x="1792288" y="612775"/>
            <a:ext cx="5486400" cy="4114800"/>
          </a:xfrm>
          <a:prstGeom prst="rect">
            <a:avLst/>
          </a:prstGeom>
          <a:noFill/>
          <a:ln>
            <a:noFill/>
          </a:ln>
        </p:spPr>
        <p:txBody>
          <a:bodyPr wrap="square" lIns="91425" tIns="91425" rIns="91425" bIns="91425" anchor="t" anchorCtr="0"/>
          <a:lstStyle>
            <a:lvl1pPr marL="0" marR="0" lvl="0" indent="0" algn="l" rtl="0">
              <a:spcBef>
                <a:spcPts val="640"/>
              </a:spcBef>
              <a:spcAft>
                <a:spcPts val="0"/>
              </a:spcAft>
              <a:buClr>
                <a:schemeClr val="dk1"/>
              </a:buClr>
              <a:buSzPct val="43750"/>
              <a:buFont typeface="Times"/>
              <a:buNone/>
              <a:defRPr sz="3200" b="0" i="0" u="none" strike="noStrike" cap="none">
                <a:solidFill>
                  <a:schemeClr val="dk1"/>
                </a:solidFill>
                <a:latin typeface="Times"/>
                <a:ea typeface="Times"/>
                <a:cs typeface="Times"/>
                <a:sym typeface="Times"/>
              </a:defRPr>
            </a:lvl1pPr>
            <a:lvl2pPr marL="457200" marR="0" lvl="1" indent="0" algn="l" rtl="0">
              <a:spcBef>
                <a:spcPts val="560"/>
              </a:spcBef>
              <a:spcAft>
                <a:spcPts val="0"/>
              </a:spcAft>
              <a:buClr>
                <a:schemeClr val="dk1"/>
              </a:buClr>
              <a:buSzPct val="50000"/>
              <a:buFont typeface="Times"/>
              <a:buNone/>
              <a:defRPr sz="2800" b="0" i="0" u="none" strike="noStrike" cap="none">
                <a:solidFill>
                  <a:schemeClr val="dk1"/>
                </a:solidFill>
                <a:latin typeface="Times"/>
                <a:ea typeface="Times"/>
                <a:cs typeface="Times"/>
                <a:sym typeface="Times"/>
              </a:defRPr>
            </a:lvl2pPr>
            <a:lvl3pPr marL="914400" marR="0" lvl="2" indent="0" algn="l" rtl="0">
              <a:spcBef>
                <a:spcPts val="480"/>
              </a:spcBef>
              <a:spcAft>
                <a:spcPts val="0"/>
              </a:spcAft>
              <a:buClr>
                <a:schemeClr val="dk1"/>
              </a:buClr>
              <a:buSzPct val="58333"/>
              <a:buFont typeface="Times"/>
              <a:buNone/>
              <a:defRPr sz="2400" b="0" i="0" u="none" strike="noStrike" cap="none">
                <a:solidFill>
                  <a:schemeClr val="dk1"/>
                </a:solidFill>
                <a:latin typeface="Times"/>
                <a:ea typeface="Times"/>
                <a:cs typeface="Times"/>
                <a:sym typeface="Times"/>
              </a:defRPr>
            </a:lvl3pPr>
            <a:lvl4pPr marL="1371600" marR="0" lvl="3" indent="0" algn="l" rtl="0">
              <a:spcBef>
                <a:spcPts val="400"/>
              </a:spcBef>
              <a:spcAft>
                <a:spcPts val="0"/>
              </a:spcAft>
              <a:buClr>
                <a:schemeClr val="dk1"/>
              </a:buClr>
              <a:buSzPct val="70000"/>
              <a:buFont typeface="Times"/>
              <a:buNone/>
              <a:defRPr sz="2000" b="0" i="0" u="none" strike="noStrike" cap="none">
                <a:solidFill>
                  <a:schemeClr val="dk1"/>
                </a:solidFill>
                <a:latin typeface="Times"/>
                <a:ea typeface="Times"/>
                <a:cs typeface="Times"/>
                <a:sym typeface="Times"/>
              </a:defRPr>
            </a:lvl4pPr>
            <a:lvl5pPr marL="1828800" marR="0" lvl="4" indent="0" algn="l" rtl="0">
              <a:spcBef>
                <a:spcPts val="400"/>
              </a:spcBef>
              <a:spcAft>
                <a:spcPts val="0"/>
              </a:spcAft>
              <a:buClr>
                <a:schemeClr val="dk1"/>
              </a:buClr>
              <a:buSzPct val="70000"/>
              <a:buFont typeface="Times"/>
              <a:buNone/>
              <a:defRPr sz="2000" b="0" i="0" u="none" strike="noStrike" cap="none">
                <a:solidFill>
                  <a:schemeClr val="dk1"/>
                </a:solidFill>
                <a:latin typeface="Times"/>
                <a:ea typeface="Times"/>
                <a:cs typeface="Times"/>
                <a:sym typeface="Times"/>
              </a:defRPr>
            </a:lvl5pPr>
            <a:lvl6pPr marL="2286000" marR="0" lvl="5" indent="0" algn="l" rtl="0">
              <a:spcBef>
                <a:spcPts val="400"/>
              </a:spcBef>
              <a:spcAft>
                <a:spcPts val="0"/>
              </a:spcAft>
              <a:buClr>
                <a:schemeClr val="dk1"/>
              </a:buClr>
              <a:buSzPct val="70000"/>
              <a:buFont typeface="Times"/>
              <a:buNone/>
              <a:defRPr sz="2000" b="0" i="0" u="none" strike="noStrike" cap="none">
                <a:solidFill>
                  <a:schemeClr val="dk1"/>
                </a:solidFill>
                <a:latin typeface="Times"/>
                <a:ea typeface="Times"/>
                <a:cs typeface="Times"/>
                <a:sym typeface="Times"/>
              </a:defRPr>
            </a:lvl6pPr>
            <a:lvl7pPr marL="2743200" marR="0" lvl="6" indent="0" algn="l" rtl="0">
              <a:spcBef>
                <a:spcPts val="400"/>
              </a:spcBef>
              <a:spcAft>
                <a:spcPts val="0"/>
              </a:spcAft>
              <a:buClr>
                <a:schemeClr val="dk1"/>
              </a:buClr>
              <a:buSzPct val="70000"/>
              <a:buFont typeface="Times"/>
              <a:buNone/>
              <a:defRPr sz="2000" b="0" i="0" u="none" strike="noStrike" cap="none">
                <a:solidFill>
                  <a:schemeClr val="dk1"/>
                </a:solidFill>
                <a:latin typeface="Times"/>
                <a:ea typeface="Times"/>
                <a:cs typeface="Times"/>
                <a:sym typeface="Times"/>
              </a:defRPr>
            </a:lvl7pPr>
            <a:lvl8pPr marL="3200400" marR="0" lvl="7" indent="0" algn="l" rtl="0">
              <a:spcBef>
                <a:spcPts val="400"/>
              </a:spcBef>
              <a:spcAft>
                <a:spcPts val="0"/>
              </a:spcAft>
              <a:buClr>
                <a:schemeClr val="dk1"/>
              </a:buClr>
              <a:buSzPct val="70000"/>
              <a:buFont typeface="Times"/>
              <a:buNone/>
              <a:defRPr sz="2000" b="0" i="0" u="none" strike="noStrike" cap="none">
                <a:solidFill>
                  <a:schemeClr val="dk1"/>
                </a:solidFill>
                <a:latin typeface="Times"/>
                <a:ea typeface="Times"/>
                <a:cs typeface="Times"/>
                <a:sym typeface="Times"/>
              </a:defRPr>
            </a:lvl8pPr>
            <a:lvl9pPr marL="3657600" marR="0" lvl="8" indent="0" algn="l" rtl="0">
              <a:spcBef>
                <a:spcPts val="400"/>
              </a:spcBef>
              <a:spcAft>
                <a:spcPts val="0"/>
              </a:spcAft>
              <a:buClr>
                <a:schemeClr val="dk1"/>
              </a:buClr>
              <a:buSzPct val="70000"/>
              <a:buFont typeface="Times"/>
              <a:buNone/>
              <a:defRPr sz="2000" b="0" i="0" u="none" strike="noStrike" cap="none">
                <a:solidFill>
                  <a:schemeClr val="dk1"/>
                </a:solidFill>
                <a:latin typeface="Times"/>
                <a:ea typeface="Times"/>
                <a:cs typeface="Times"/>
                <a:sym typeface="Times"/>
              </a:defRPr>
            </a:lvl9pPr>
          </a:lstStyle>
          <a:p>
            <a:endParaRPr/>
          </a:p>
        </p:txBody>
      </p:sp>
      <p:sp>
        <p:nvSpPr>
          <p:cNvPr id="38" name="Shape 38"/>
          <p:cNvSpPr txBox="1">
            <a:spLocks noGrp="1"/>
          </p:cNvSpPr>
          <p:nvPr>
            <p:ph type="body" idx="1"/>
          </p:nvPr>
        </p:nvSpPr>
        <p:spPr>
          <a:xfrm>
            <a:off x="1792288" y="5367338"/>
            <a:ext cx="5486400" cy="804862"/>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ct val="228571"/>
              <a:buFont typeface="Times"/>
              <a:buNone/>
              <a:defRPr sz="1400" b="0" i="0" u="none" strike="noStrike" cap="none">
                <a:solidFill>
                  <a:schemeClr val="dk1"/>
                </a:solidFill>
                <a:latin typeface="Times"/>
                <a:ea typeface="Times"/>
                <a:cs typeface="Times"/>
                <a:sym typeface="Times"/>
              </a:defRPr>
            </a:lvl1pPr>
            <a:lvl2pPr marL="457200" marR="0" lvl="1" indent="0" algn="l" rtl="0">
              <a:spcBef>
                <a:spcPts val="240"/>
              </a:spcBef>
              <a:spcAft>
                <a:spcPts val="0"/>
              </a:spcAft>
              <a:buClr>
                <a:schemeClr val="dk1"/>
              </a:buClr>
              <a:buSzPct val="233333"/>
              <a:buFont typeface="Times"/>
              <a:buNone/>
              <a:defRPr sz="1200" b="0" i="0" u="none" strike="noStrike" cap="none">
                <a:solidFill>
                  <a:schemeClr val="dk1"/>
                </a:solidFill>
                <a:latin typeface="Times"/>
                <a:ea typeface="Times"/>
                <a:cs typeface="Times"/>
                <a:sym typeface="Times"/>
              </a:defRPr>
            </a:lvl2pPr>
            <a:lvl3pPr marL="914400" marR="0" lvl="2" indent="0" algn="l" rtl="0">
              <a:spcBef>
                <a:spcPts val="200"/>
              </a:spcBef>
              <a:spcAft>
                <a:spcPts val="0"/>
              </a:spcAft>
              <a:buClr>
                <a:schemeClr val="dk1"/>
              </a:buClr>
              <a:buSzPct val="240000"/>
              <a:buFont typeface="Times"/>
              <a:buNone/>
              <a:defRPr sz="1000" b="0" i="0" u="none" strike="noStrike" cap="none">
                <a:solidFill>
                  <a:schemeClr val="dk1"/>
                </a:solidFill>
                <a:latin typeface="Times"/>
                <a:ea typeface="Times"/>
                <a:cs typeface="Times"/>
                <a:sym typeface="Times"/>
              </a:defRPr>
            </a:lvl3pPr>
            <a:lvl4pPr marL="1371600" marR="0" lvl="3" indent="0" algn="l" rtl="0">
              <a:spcBef>
                <a:spcPts val="180"/>
              </a:spcBef>
              <a:spcAft>
                <a:spcPts val="0"/>
              </a:spcAft>
              <a:buClr>
                <a:schemeClr val="dk1"/>
              </a:buClr>
              <a:buSzPct val="222222"/>
              <a:buFont typeface="Times"/>
              <a:buNone/>
              <a:defRPr sz="900" b="0" i="0" u="none" strike="noStrike" cap="none">
                <a:solidFill>
                  <a:schemeClr val="dk1"/>
                </a:solidFill>
                <a:latin typeface="Times"/>
                <a:ea typeface="Times"/>
                <a:cs typeface="Times"/>
                <a:sym typeface="Times"/>
              </a:defRPr>
            </a:lvl4pPr>
            <a:lvl5pPr marL="1828800" marR="0" lvl="4" indent="0" algn="l" rtl="0">
              <a:spcBef>
                <a:spcPts val="180"/>
              </a:spcBef>
              <a:spcAft>
                <a:spcPts val="0"/>
              </a:spcAft>
              <a:buClr>
                <a:schemeClr val="dk1"/>
              </a:buClr>
              <a:buSzPct val="222222"/>
              <a:buFont typeface="Times"/>
              <a:buNone/>
              <a:defRPr sz="900" b="0" i="0" u="none" strike="noStrike" cap="none">
                <a:solidFill>
                  <a:schemeClr val="dk1"/>
                </a:solidFill>
                <a:latin typeface="Times"/>
                <a:ea typeface="Times"/>
                <a:cs typeface="Times"/>
                <a:sym typeface="Times"/>
              </a:defRPr>
            </a:lvl5pPr>
            <a:lvl6pPr marL="2286000" marR="0" lvl="5" indent="0" algn="l" rtl="0">
              <a:spcBef>
                <a:spcPts val="180"/>
              </a:spcBef>
              <a:spcAft>
                <a:spcPts val="0"/>
              </a:spcAft>
              <a:buClr>
                <a:schemeClr val="dk1"/>
              </a:buClr>
              <a:buSzPct val="222222"/>
              <a:buFont typeface="Times"/>
              <a:buNone/>
              <a:defRPr sz="900" b="0" i="0" u="none" strike="noStrike" cap="none">
                <a:solidFill>
                  <a:schemeClr val="dk1"/>
                </a:solidFill>
                <a:latin typeface="Times"/>
                <a:ea typeface="Times"/>
                <a:cs typeface="Times"/>
                <a:sym typeface="Times"/>
              </a:defRPr>
            </a:lvl6pPr>
            <a:lvl7pPr marL="2743200" marR="0" lvl="6" indent="0" algn="l" rtl="0">
              <a:spcBef>
                <a:spcPts val="180"/>
              </a:spcBef>
              <a:spcAft>
                <a:spcPts val="0"/>
              </a:spcAft>
              <a:buClr>
                <a:schemeClr val="dk1"/>
              </a:buClr>
              <a:buSzPct val="222222"/>
              <a:buFont typeface="Times"/>
              <a:buNone/>
              <a:defRPr sz="900" b="0" i="0" u="none" strike="noStrike" cap="none">
                <a:solidFill>
                  <a:schemeClr val="dk1"/>
                </a:solidFill>
                <a:latin typeface="Times"/>
                <a:ea typeface="Times"/>
                <a:cs typeface="Times"/>
                <a:sym typeface="Times"/>
              </a:defRPr>
            </a:lvl7pPr>
            <a:lvl8pPr marL="3200400" marR="0" lvl="7" indent="0" algn="l" rtl="0">
              <a:spcBef>
                <a:spcPts val="180"/>
              </a:spcBef>
              <a:spcAft>
                <a:spcPts val="0"/>
              </a:spcAft>
              <a:buClr>
                <a:schemeClr val="dk1"/>
              </a:buClr>
              <a:buSzPct val="222222"/>
              <a:buFont typeface="Times"/>
              <a:buNone/>
              <a:defRPr sz="900" b="0" i="0" u="none" strike="noStrike" cap="none">
                <a:solidFill>
                  <a:schemeClr val="dk1"/>
                </a:solidFill>
                <a:latin typeface="Times"/>
                <a:ea typeface="Times"/>
                <a:cs typeface="Times"/>
                <a:sym typeface="Times"/>
              </a:defRPr>
            </a:lvl8pPr>
            <a:lvl9pPr marL="3657600" marR="0" lvl="8" indent="0" algn="l" rtl="0">
              <a:spcBef>
                <a:spcPts val="180"/>
              </a:spcBef>
              <a:spcAft>
                <a:spcPts val="0"/>
              </a:spcAft>
              <a:buClr>
                <a:schemeClr val="dk1"/>
              </a:buClr>
              <a:buSzPct val="222222"/>
              <a:buFont typeface="Times"/>
              <a:buNone/>
              <a:defRPr sz="900" b="0" i="0" u="none" strike="noStrike" cap="none">
                <a:solidFill>
                  <a:schemeClr val="dk1"/>
                </a:solidFill>
                <a:latin typeface="Times"/>
                <a:ea typeface="Times"/>
                <a:cs typeface="Times"/>
                <a:sym typeface="Times"/>
              </a:defRPr>
            </a:lvl9pPr>
          </a:lstStyle>
          <a:p>
            <a:endParaRPr/>
          </a:p>
        </p:txBody>
      </p:sp>
      <p:sp>
        <p:nvSpPr>
          <p:cNvPr id="39" name="Shape 39"/>
          <p:cNvSpPr txBox="1">
            <a:spLocks noGrp="1"/>
          </p:cNvSpPr>
          <p:nvPr>
            <p:ph type="dt" idx="10"/>
          </p:nvPr>
        </p:nvSpPr>
        <p:spPr>
          <a:xfrm>
            <a:off x="685800" y="6248400"/>
            <a:ext cx="19050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58333"/>
              <a:buNone/>
              <a:defRPr sz="2400" b="0" i="0" u="none">
                <a:solidFill>
                  <a:schemeClr val="dk1"/>
                </a:solidFill>
                <a:latin typeface="Times"/>
                <a:ea typeface="Times"/>
                <a:cs typeface="Times"/>
                <a:sym typeface="Times"/>
              </a:defRPr>
            </a:lvl1pPr>
            <a:lvl2pPr marL="457200" marR="0" lvl="1"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2pPr>
            <a:lvl3pPr marL="914400" marR="0" lvl="2"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3pPr>
            <a:lvl4pPr marL="1371600" marR="0" lvl="3"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4pPr>
            <a:lvl5pPr marL="1828800" marR="0" lvl="4"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5pPr>
            <a:lvl6pPr marL="2286000" marR="0" lvl="5"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6pPr>
            <a:lvl7pPr marL="3200400" marR="0" lvl="6"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7pPr>
            <a:lvl8pPr marL="4572000" marR="0" lvl="7"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8pPr>
            <a:lvl9pPr marL="6400800" marR="0" lvl="8"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9pPr>
          </a:lstStyle>
          <a:p>
            <a:endParaRPr/>
          </a:p>
        </p:txBody>
      </p:sp>
      <p:sp>
        <p:nvSpPr>
          <p:cNvPr id="40" name="Shape 40"/>
          <p:cNvSpPr txBox="1">
            <a:spLocks noGrp="1"/>
          </p:cNvSpPr>
          <p:nvPr>
            <p:ph type="ftr" idx="11"/>
          </p:nvPr>
        </p:nvSpPr>
        <p:spPr>
          <a:xfrm>
            <a:off x="3124200" y="6248400"/>
            <a:ext cx="28956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58333"/>
              <a:buNone/>
              <a:defRPr sz="2400" b="0" i="0" u="none">
                <a:solidFill>
                  <a:schemeClr val="dk1"/>
                </a:solidFill>
                <a:latin typeface="Times"/>
                <a:ea typeface="Times"/>
                <a:cs typeface="Times"/>
                <a:sym typeface="Times"/>
              </a:defRPr>
            </a:lvl1pPr>
            <a:lvl2pPr marL="457200" marR="0" lvl="1"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2pPr>
            <a:lvl3pPr marL="914400" marR="0" lvl="2"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3pPr>
            <a:lvl4pPr marL="1371600" marR="0" lvl="3"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4pPr>
            <a:lvl5pPr marL="1828800" marR="0" lvl="4"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5pPr>
            <a:lvl6pPr marL="2286000" marR="0" lvl="5"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6pPr>
            <a:lvl7pPr marL="3200400" marR="0" lvl="6"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7pPr>
            <a:lvl8pPr marL="4572000" marR="0" lvl="7"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8pPr>
            <a:lvl9pPr marL="6400800" marR="0" lvl="8"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9pPr>
          </a:lstStyle>
          <a:p>
            <a:endParaRPr/>
          </a:p>
        </p:txBody>
      </p:sp>
      <p:sp>
        <p:nvSpPr>
          <p:cNvPr id="41" name="Shape 41"/>
          <p:cNvSpPr txBox="1">
            <a:spLocks noGrp="1"/>
          </p:cNvSpPr>
          <p:nvPr>
            <p:ph type="sldNum" idx="12"/>
          </p:nvPr>
        </p:nvSpPr>
        <p:spPr>
          <a:xfrm>
            <a:off x="6553200" y="6248400"/>
            <a:ext cx="1905000" cy="4572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Times"/>
              <a:buNone/>
            </a:pPr>
            <a:fld id="{00000000-1234-1234-1234-123412341234}" type="slidenum">
              <a:rPr lang="en-US" sz="1400" b="0" i="0" u="none">
                <a:solidFill>
                  <a:schemeClr val="dk1"/>
                </a:solidFill>
                <a:latin typeface="Times"/>
                <a:ea typeface="Times"/>
                <a:cs typeface="Times"/>
                <a:sym typeface="Times"/>
              </a:rPr>
              <a:t>‹#›</a:t>
            </a:fld>
            <a:endParaRPr lang="en-US" sz="1400" b="0" i="0" u="none">
              <a:solidFill>
                <a:schemeClr val="dk1"/>
              </a:solidFill>
              <a:latin typeface="Times"/>
              <a:ea typeface="Times"/>
              <a:cs typeface="Times"/>
              <a:sym typeface="Time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57200" y="273050"/>
            <a:ext cx="3008313" cy="1162050"/>
          </a:xfrm>
          <a:prstGeom prst="rect">
            <a:avLst/>
          </a:prstGeom>
          <a:noFill/>
          <a:ln>
            <a:noFill/>
          </a:ln>
        </p:spPr>
        <p:txBody>
          <a:bodyPr wrap="square" lIns="91425" tIns="91425" rIns="91425" bIns="91425" anchor="b" anchorCtr="0"/>
          <a:lstStyle>
            <a:lvl1pPr marL="0" marR="0" lvl="0" indent="0" algn="l" rtl="0">
              <a:spcBef>
                <a:spcPts val="0"/>
              </a:spcBef>
              <a:spcAft>
                <a:spcPts val="0"/>
              </a:spcAft>
              <a:buSzPct val="70000"/>
              <a:buNone/>
              <a:defRPr sz="2000" b="1" i="0" u="none" strike="noStrike" cap="none">
                <a:solidFill>
                  <a:schemeClr val="dk2"/>
                </a:solidFill>
                <a:latin typeface="Times"/>
                <a:ea typeface="Times"/>
                <a:cs typeface="Times"/>
                <a:sym typeface="Times"/>
              </a:defRPr>
            </a:lvl1pPr>
            <a:lvl2pPr marL="0" marR="0" lvl="1"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2pPr>
            <a:lvl3pPr marL="0" marR="0" lvl="2"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3pPr>
            <a:lvl4pPr marL="0" marR="0" lvl="3"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4pPr>
            <a:lvl5pPr marL="0" marR="0" lvl="4"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5pPr>
            <a:lvl6pPr marL="457200" marR="0" lvl="5"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6pPr>
            <a:lvl7pPr marL="914400" marR="0" lvl="6"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7pPr>
            <a:lvl8pPr marL="1371600" marR="0" lvl="7"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8pPr>
            <a:lvl9pPr marL="1828800" marR="0" lvl="8"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9pPr>
          </a:lstStyle>
          <a:p>
            <a:endParaRPr/>
          </a:p>
        </p:txBody>
      </p:sp>
      <p:sp>
        <p:nvSpPr>
          <p:cNvPr id="44" name="Shape 44"/>
          <p:cNvSpPr txBox="1">
            <a:spLocks noGrp="1"/>
          </p:cNvSpPr>
          <p:nvPr>
            <p:ph type="body" idx="1"/>
          </p:nvPr>
        </p:nvSpPr>
        <p:spPr>
          <a:xfrm>
            <a:off x="3575050" y="273050"/>
            <a:ext cx="5111750" cy="5853113"/>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ct val="100000"/>
              <a:buFont typeface="Times"/>
              <a:buChar char="•"/>
              <a:defRPr sz="3200" b="0" i="0" u="none" strike="noStrike" cap="none">
                <a:solidFill>
                  <a:schemeClr val="dk1"/>
                </a:solidFill>
                <a:latin typeface="Times"/>
                <a:ea typeface="Times"/>
                <a:cs typeface="Times"/>
                <a:sym typeface="Times"/>
              </a:defRPr>
            </a:lvl1pPr>
            <a:lvl2pPr marL="742950" marR="0" lvl="1" indent="-107950" algn="l" rtl="0">
              <a:spcBef>
                <a:spcPts val="560"/>
              </a:spcBef>
              <a:spcAft>
                <a:spcPts val="0"/>
              </a:spcAft>
              <a:buClr>
                <a:schemeClr val="dk1"/>
              </a:buClr>
              <a:buSzPct val="100000"/>
              <a:buFont typeface="Times"/>
              <a:buChar char="–"/>
              <a:defRPr sz="2800" b="0" i="0" u="none" strike="noStrike" cap="none">
                <a:solidFill>
                  <a:schemeClr val="dk1"/>
                </a:solidFill>
                <a:latin typeface="Times"/>
                <a:ea typeface="Times"/>
                <a:cs typeface="Times"/>
                <a:sym typeface="Times"/>
              </a:defRPr>
            </a:lvl2pPr>
            <a:lvl3pPr marL="1143000" marR="0" lvl="2" indent="-76200" algn="l" rtl="0">
              <a:spcBef>
                <a:spcPts val="480"/>
              </a:spcBef>
              <a:spcAft>
                <a:spcPts val="0"/>
              </a:spcAft>
              <a:buClr>
                <a:schemeClr val="dk1"/>
              </a:buClr>
              <a:buSzPct val="100000"/>
              <a:buFont typeface="Times"/>
              <a:buChar char="•"/>
              <a:defRPr sz="2400" b="0" i="0" u="none" strike="noStrike" cap="none">
                <a:solidFill>
                  <a:schemeClr val="dk1"/>
                </a:solidFill>
                <a:latin typeface="Times"/>
                <a:ea typeface="Times"/>
                <a:cs typeface="Times"/>
                <a:sym typeface="Times"/>
              </a:defRPr>
            </a:lvl3pPr>
            <a:lvl4pPr marL="1600200" marR="0" lvl="3"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4pPr>
            <a:lvl5pPr marL="2057400" marR="0" lvl="4"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5pPr>
            <a:lvl6pPr marL="2514600" marR="0" lvl="5"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6pPr>
            <a:lvl7pPr marL="2971800" marR="0" lvl="6"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7pPr>
            <a:lvl8pPr marL="3429000" marR="0" lvl="7"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8pPr>
            <a:lvl9pPr marL="3886200" marR="0" lvl="8"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45" name="Shape 45"/>
          <p:cNvSpPr txBox="1">
            <a:spLocks noGrp="1"/>
          </p:cNvSpPr>
          <p:nvPr>
            <p:ph type="body" idx="2"/>
          </p:nvPr>
        </p:nvSpPr>
        <p:spPr>
          <a:xfrm>
            <a:off x="457200" y="1435100"/>
            <a:ext cx="3008313" cy="4691063"/>
          </a:xfrm>
          <a:prstGeom prst="rect">
            <a:avLst/>
          </a:prstGeom>
          <a:noFill/>
          <a:ln>
            <a:noFill/>
          </a:ln>
        </p:spPr>
        <p:txBody>
          <a:bodyPr wrap="square" lIns="91425" tIns="91425" rIns="91425" bIns="91425" anchor="t" anchorCtr="0"/>
          <a:lstStyle>
            <a:lvl1pPr marL="0" marR="0" lvl="0" indent="0" algn="l" rtl="0">
              <a:spcBef>
                <a:spcPts val="280"/>
              </a:spcBef>
              <a:spcAft>
                <a:spcPts val="0"/>
              </a:spcAft>
              <a:buClr>
                <a:schemeClr val="dk1"/>
              </a:buClr>
              <a:buSzPct val="228571"/>
              <a:buFont typeface="Times"/>
              <a:buNone/>
              <a:defRPr sz="1400" b="0" i="0" u="none" strike="noStrike" cap="none">
                <a:solidFill>
                  <a:schemeClr val="dk1"/>
                </a:solidFill>
                <a:latin typeface="Times"/>
                <a:ea typeface="Times"/>
                <a:cs typeface="Times"/>
                <a:sym typeface="Times"/>
              </a:defRPr>
            </a:lvl1pPr>
            <a:lvl2pPr marL="457200" marR="0" lvl="1" indent="0" algn="l" rtl="0">
              <a:spcBef>
                <a:spcPts val="240"/>
              </a:spcBef>
              <a:spcAft>
                <a:spcPts val="0"/>
              </a:spcAft>
              <a:buClr>
                <a:schemeClr val="dk1"/>
              </a:buClr>
              <a:buSzPct val="233333"/>
              <a:buFont typeface="Times"/>
              <a:buNone/>
              <a:defRPr sz="1200" b="0" i="0" u="none" strike="noStrike" cap="none">
                <a:solidFill>
                  <a:schemeClr val="dk1"/>
                </a:solidFill>
                <a:latin typeface="Times"/>
                <a:ea typeface="Times"/>
                <a:cs typeface="Times"/>
                <a:sym typeface="Times"/>
              </a:defRPr>
            </a:lvl2pPr>
            <a:lvl3pPr marL="914400" marR="0" lvl="2" indent="0" algn="l" rtl="0">
              <a:spcBef>
                <a:spcPts val="200"/>
              </a:spcBef>
              <a:spcAft>
                <a:spcPts val="0"/>
              </a:spcAft>
              <a:buClr>
                <a:schemeClr val="dk1"/>
              </a:buClr>
              <a:buSzPct val="240000"/>
              <a:buFont typeface="Times"/>
              <a:buNone/>
              <a:defRPr sz="1000" b="0" i="0" u="none" strike="noStrike" cap="none">
                <a:solidFill>
                  <a:schemeClr val="dk1"/>
                </a:solidFill>
                <a:latin typeface="Times"/>
                <a:ea typeface="Times"/>
                <a:cs typeface="Times"/>
                <a:sym typeface="Times"/>
              </a:defRPr>
            </a:lvl3pPr>
            <a:lvl4pPr marL="1371600" marR="0" lvl="3" indent="0" algn="l" rtl="0">
              <a:spcBef>
                <a:spcPts val="180"/>
              </a:spcBef>
              <a:spcAft>
                <a:spcPts val="0"/>
              </a:spcAft>
              <a:buClr>
                <a:schemeClr val="dk1"/>
              </a:buClr>
              <a:buSzPct val="222222"/>
              <a:buFont typeface="Times"/>
              <a:buNone/>
              <a:defRPr sz="900" b="0" i="0" u="none" strike="noStrike" cap="none">
                <a:solidFill>
                  <a:schemeClr val="dk1"/>
                </a:solidFill>
                <a:latin typeface="Times"/>
                <a:ea typeface="Times"/>
                <a:cs typeface="Times"/>
                <a:sym typeface="Times"/>
              </a:defRPr>
            </a:lvl4pPr>
            <a:lvl5pPr marL="1828800" marR="0" lvl="4" indent="0" algn="l" rtl="0">
              <a:spcBef>
                <a:spcPts val="180"/>
              </a:spcBef>
              <a:spcAft>
                <a:spcPts val="0"/>
              </a:spcAft>
              <a:buClr>
                <a:schemeClr val="dk1"/>
              </a:buClr>
              <a:buSzPct val="222222"/>
              <a:buFont typeface="Times"/>
              <a:buNone/>
              <a:defRPr sz="900" b="0" i="0" u="none" strike="noStrike" cap="none">
                <a:solidFill>
                  <a:schemeClr val="dk1"/>
                </a:solidFill>
                <a:latin typeface="Times"/>
                <a:ea typeface="Times"/>
                <a:cs typeface="Times"/>
                <a:sym typeface="Times"/>
              </a:defRPr>
            </a:lvl5pPr>
            <a:lvl6pPr marL="2286000" marR="0" lvl="5" indent="0" algn="l" rtl="0">
              <a:spcBef>
                <a:spcPts val="180"/>
              </a:spcBef>
              <a:spcAft>
                <a:spcPts val="0"/>
              </a:spcAft>
              <a:buClr>
                <a:schemeClr val="dk1"/>
              </a:buClr>
              <a:buSzPct val="222222"/>
              <a:buFont typeface="Times"/>
              <a:buNone/>
              <a:defRPr sz="900" b="0" i="0" u="none" strike="noStrike" cap="none">
                <a:solidFill>
                  <a:schemeClr val="dk1"/>
                </a:solidFill>
                <a:latin typeface="Times"/>
                <a:ea typeface="Times"/>
                <a:cs typeface="Times"/>
                <a:sym typeface="Times"/>
              </a:defRPr>
            </a:lvl6pPr>
            <a:lvl7pPr marL="2743200" marR="0" lvl="6" indent="0" algn="l" rtl="0">
              <a:spcBef>
                <a:spcPts val="180"/>
              </a:spcBef>
              <a:spcAft>
                <a:spcPts val="0"/>
              </a:spcAft>
              <a:buClr>
                <a:schemeClr val="dk1"/>
              </a:buClr>
              <a:buSzPct val="222222"/>
              <a:buFont typeface="Times"/>
              <a:buNone/>
              <a:defRPr sz="900" b="0" i="0" u="none" strike="noStrike" cap="none">
                <a:solidFill>
                  <a:schemeClr val="dk1"/>
                </a:solidFill>
                <a:latin typeface="Times"/>
                <a:ea typeface="Times"/>
                <a:cs typeface="Times"/>
                <a:sym typeface="Times"/>
              </a:defRPr>
            </a:lvl7pPr>
            <a:lvl8pPr marL="3200400" marR="0" lvl="7" indent="0" algn="l" rtl="0">
              <a:spcBef>
                <a:spcPts val="180"/>
              </a:spcBef>
              <a:spcAft>
                <a:spcPts val="0"/>
              </a:spcAft>
              <a:buClr>
                <a:schemeClr val="dk1"/>
              </a:buClr>
              <a:buSzPct val="222222"/>
              <a:buFont typeface="Times"/>
              <a:buNone/>
              <a:defRPr sz="900" b="0" i="0" u="none" strike="noStrike" cap="none">
                <a:solidFill>
                  <a:schemeClr val="dk1"/>
                </a:solidFill>
                <a:latin typeface="Times"/>
                <a:ea typeface="Times"/>
                <a:cs typeface="Times"/>
                <a:sym typeface="Times"/>
              </a:defRPr>
            </a:lvl8pPr>
            <a:lvl9pPr marL="3657600" marR="0" lvl="8" indent="0" algn="l" rtl="0">
              <a:spcBef>
                <a:spcPts val="180"/>
              </a:spcBef>
              <a:spcAft>
                <a:spcPts val="0"/>
              </a:spcAft>
              <a:buClr>
                <a:schemeClr val="dk1"/>
              </a:buClr>
              <a:buSzPct val="222222"/>
              <a:buFont typeface="Times"/>
              <a:buNone/>
              <a:defRPr sz="900" b="0" i="0" u="none" strike="noStrike" cap="none">
                <a:solidFill>
                  <a:schemeClr val="dk1"/>
                </a:solidFill>
                <a:latin typeface="Times"/>
                <a:ea typeface="Times"/>
                <a:cs typeface="Times"/>
                <a:sym typeface="Times"/>
              </a:defRPr>
            </a:lvl9pPr>
          </a:lstStyle>
          <a:p>
            <a:endParaRPr/>
          </a:p>
        </p:txBody>
      </p:sp>
      <p:sp>
        <p:nvSpPr>
          <p:cNvPr id="46" name="Shape 46"/>
          <p:cNvSpPr txBox="1">
            <a:spLocks noGrp="1"/>
          </p:cNvSpPr>
          <p:nvPr>
            <p:ph type="dt" idx="10"/>
          </p:nvPr>
        </p:nvSpPr>
        <p:spPr>
          <a:xfrm>
            <a:off x="685800" y="6248400"/>
            <a:ext cx="19050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58333"/>
              <a:buNone/>
              <a:defRPr sz="2400" b="0" i="0" u="none">
                <a:solidFill>
                  <a:schemeClr val="dk1"/>
                </a:solidFill>
                <a:latin typeface="Times"/>
                <a:ea typeface="Times"/>
                <a:cs typeface="Times"/>
                <a:sym typeface="Times"/>
              </a:defRPr>
            </a:lvl1pPr>
            <a:lvl2pPr marL="457200" marR="0" lvl="1"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2pPr>
            <a:lvl3pPr marL="914400" marR="0" lvl="2"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3pPr>
            <a:lvl4pPr marL="1371600" marR="0" lvl="3"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4pPr>
            <a:lvl5pPr marL="1828800" marR="0" lvl="4"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5pPr>
            <a:lvl6pPr marL="2286000" marR="0" lvl="5"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6pPr>
            <a:lvl7pPr marL="3200400" marR="0" lvl="6"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7pPr>
            <a:lvl8pPr marL="4572000" marR="0" lvl="7"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8pPr>
            <a:lvl9pPr marL="6400800" marR="0" lvl="8"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9pPr>
          </a:lstStyle>
          <a:p>
            <a:endParaRPr/>
          </a:p>
        </p:txBody>
      </p:sp>
      <p:sp>
        <p:nvSpPr>
          <p:cNvPr id="47" name="Shape 47"/>
          <p:cNvSpPr txBox="1">
            <a:spLocks noGrp="1"/>
          </p:cNvSpPr>
          <p:nvPr>
            <p:ph type="ftr" idx="11"/>
          </p:nvPr>
        </p:nvSpPr>
        <p:spPr>
          <a:xfrm>
            <a:off x="3124200" y="6248400"/>
            <a:ext cx="28956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58333"/>
              <a:buNone/>
              <a:defRPr sz="2400" b="0" i="0" u="none">
                <a:solidFill>
                  <a:schemeClr val="dk1"/>
                </a:solidFill>
                <a:latin typeface="Times"/>
                <a:ea typeface="Times"/>
                <a:cs typeface="Times"/>
                <a:sym typeface="Times"/>
              </a:defRPr>
            </a:lvl1pPr>
            <a:lvl2pPr marL="457200" marR="0" lvl="1"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2pPr>
            <a:lvl3pPr marL="914400" marR="0" lvl="2"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3pPr>
            <a:lvl4pPr marL="1371600" marR="0" lvl="3"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4pPr>
            <a:lvl5pPr marL="1828800" marR="0" lvl="4"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5pPr>
            <a:lvl6pPr marL="2286000" marR="0" lvl="5"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6pPr>
            <a:lvl7pPr marL="3200400" marR="0" lvl="6"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7pPr>
            <a:lvl8pPr marL="4572000" marR="0" lvl="7"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8pPr>
            <a:lvl9pPr marL="6400800" marR="0" lvl="8"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9pPr>
          </a:lstStyle>
          <a:p>
            <a:endParaRPr/>
          </a:p>
        </p:txBody>
      </p:sp>
      <p:sp>
        <p:nvSpPr>
          <p:cNvPr id="48" name="Shape 48"/>
          <p:cNvSpPr txBox="1">
            <a:spLocks noGrp="1"/>
          </p:cNvSpPr>
          <p:nvPr>
            <p:ph type="sldNum" idx="12"/>
          </p:nvPr>
        </p:nvSpPr>
        <p:spPr>
          <a:xfrm>
            <a:off x="6553200" y="6248400"/>
            <a:ext cx="1905000" cy="4572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Times"/>
              <a:buNone/>
            </a:pPr>
            <a:fld id="{00000000-1234-1234-1234-123412341234}" type="slidenum">
              <a:rPr lang="en-US" sz="1400" b="0" i="0" u="none">
                <a:solidFill>
                  <a:schemeClr val="dk1"/>
                </a:solidFill>
                <a:latin typeface="Times"/>
                <a:ea typeface="Times"/>
                <a:cs typeface="Times"/>
                <a:sym typeface="Times"/>
              </a:rPr>
              <a:t>‹#›</a:t>
            </a:fld>
            <a:endParaRPr lang="en-US" sz="1400" b="0" i="0" u="none">
              <a:solidFill>
                <a:schemeClr val="dk1"/>
              </a:solidFill>
              <a:latin typeface="Times"/>
              <a:ea typeface="Times"/>
              <a:cs typeface="Times"/>
              <a:sym typeface="Time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9"/>
        <p:cNvGrpSpPr/>
        <p:nvPr/>
      </p:nvGrpSpPr>
      <p:grpSpPr>
        <a:xfrm>
          <a:off x="0" y="0"/>
          <a:ext cx="0" cy="0"/>
          <a:chOff x="0" y="0"/>
          <a:chExt cx="0" cy="0"/>
        </a:xfrm>
      </p:grpSpPr>
      <p:sp>
        <p:nvSpPr>
          <p:cNvPr id="50" name="Shape 50"/>
          <p:cNvSpPr txBox="1">
            <a:spLocks noGrp="1"/>
          </p:cNvSpPr>
          <p:nvPr>
            <p:ph type="dt" idx="10"/>
          </p:nvPr>
        </p:nvSpPr>
        <p:spPr>
          <a:xfrm>
            <a:off x="685800" y="6248400"/>
            <a:ext cx="19050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58333"/>
              <a:buNone/>
              <a:defRPr sz="2400" b="0" i="0" u="none">
                <a:solidFill>
                  <a:schemeClr val="dk1"/>
                </a:solidFill>
                <a:latin typeface="Times"/>
                <a:ea typeface="Times"/>
                <a:cs typeface="Times"/>
                <a:sym typeface="Times"/>
              </a:defRPr>
            </a:lvl1pPr>
            <a:lvl2pPr marL="457200" marR="0" lvl="1"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2pPr>
            <a:lvl3pPr marL="914400" marR="0" lvl="2"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3pPr>
            <a:lvl4pPr marL="1371600" marR="0" lvl="3"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4pPr>
            <a:lvl5pPr marL="1828800" marR="0" lvl="4"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5pPr>
            <a:lvl6pPr marL="2286000" marR="0" lvl="5"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6pPr>
            <a:lvl7pPr marL="3200400" marR="0" lvl="6"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7pPr>
            <a:lvl8pPr marL="4572000" marR="0" lvl="7"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8pPr>
            <a:lvl9pPr marL="6400800" marR="0" lvl="8"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9pPr>
          </a:lstStyle>
          <a:p>
            <a:endParaRPr/>
          </a:p>
        </p:txBody>
      </p:sp>
      <p:sp>
        <p:nvSpPr>
          <p:cNvPr id="51" name="Shape 51"/>
          <p:cNvSpPr txBox="1">
            <a:spLocks noGrp="1"/>
          </p:cNvSpPr>
          <p:nvPr>
            <p:ph type="ftr" idx="11"/>
          </p:nvPr>
        </p:nvSpPr>
        <p:spPr>
          <a:xfrm>
            <a:off x="3124200" y="6248400"/>
            <a:ext cx="28956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58333"/>
              <a:buNone/>
              <a:defRPr sz="2400" b="0" i="0" u="none">
                <a:solidFill>
                  <a:schemeClr val="dk1"/>
                </a:solidFill>
                <a:latin typeface="Times"/>
                <a:ea typeface="Times"/>
                <a:cs typeface="Times"/>
                <a:sym typeface="Times"/>
              </a:defRPr>
            </a:lvl1pPr>
            <a:lvl2pPr marL="457200" marR="0" lvl="1"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2pPr>
            <a:lvl3pPr marL="914400" marR="0" lvl="2"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3pPr>
            <a:lvl4pPr marL="1371600" marR="0" lvl="3"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4pPr>
            <a:lvl5pPr marL="1828800" marR="0" lvl="4"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5pPr>
            <a:lvl6pPr marL="2286000" marR="0" lvl="5"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6pPr>
            <a:lvl7pPr marL="3200400" marR="0" lvl="6"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7pPr>
            <a:lvl8pPr marL="4572000" marR="0" lvl="7"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8pPr>
            <a:lvl9pPr marL="6400800" marR="0" lvl="8"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9pPr>
          </a:lstStyle>
          <a:p>
            <a:endParaRPr/>
          </a:p>
        </p:txBody>
      </p:sp>
      <p:sp>
        <p:nvSpPr>
          <p:cNvPr id="52" name="Shape 52"/>
          <p:cNvSpPr txBox="1">
            <a:spLocks noGrp="1"/>
          </p:cNvSpPr>
          <p:nvPr>
            <p:ph type="sldNum" idx="12"/>
          </p:nvPr>
        </p:nvSpPr>
        <p:spPr>
          <a:xfrm>
            <a:off x="6553200" y="6248400"/>
            <a:ext cx="1905000" cy="4572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Times"/>
              <a:buNone/>
            </a:pPr>
            <a:fld id="{00000000-1234-1234-1234-123412341234}" type="slidenum">
              <a:rPr lang="en-US" sz="1400" b="0" i="0" u="none">
                <a:solidFill>
                  <a:schemeClr val="dk1"/>
                </a:solidFill>
                <a:latin typeface="Times"/>
                <a:ea typeface="Times"/>
                <a:cs typeface="Times"/>
                <a:sym typeface="Times"/>
              </a:rPr>
              <a:t>‹#›</a:t>
            </a:fld>
            <a:endParaRPr lang="en-US" sz="1400" b="0" i="0" u="none">
              <a:solidFill>
                <a:schemeClr val="dk1"/>
              </a:solidFill>
              <a:latin typeface="Times"/>
              <a:ea typeface="Times"/>
              <a:cs typeface="Times"/>
              <a:sym typeface="Time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685800" y="609600"/>
            <a:ext cx="77724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1pPr>
            <a:lvl2pPr marL="0" marR="0" lvl="1"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2pPr>
            <a:lvl3pPr marL="0" marR="0" lvl="2"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3pPr>
            <a:lvl4pPr marL="0" marR="0" lvl="3"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4pPr>
            <a:lvl5pPr marL="0" marR="0" lvl="4"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5pPr>
            <a:lvl6pPr marL="457200" marR="0" lvl="5"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6pPr>
            <a:lvl7pPr marL="914400" marR="0" lvl="6"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7pPr>
            <a:lvl8pPr marL="1371600" marR="0" lvl="7"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8pPr>
            <a:lvl9pPr marL="1828800" marR="0" lvl="8"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9pPr>
          </a:lstStyle>
          <a:p>
            <a:endParaRPr/>
          </a:p>
        </p:txBody>
      </p:sp>
      <p:sp>
        <p:nvSpPr>
          <p:cNvPr id="55" name="Shape 55"/>
          <p:cNvSpPr txBox="1">
            <a:spLocks noGrp="1"/>
          </p:cNvSpPr>
          <p:nvPr>
            <p:ph type="dt" idx="10"/>
          </p:nvPr>
        </p:nvSpPr>
        <p:spPr>
          <a:xfrm>
            <a:off x="685800" y="6248400"/>
            <a:ext cx="19050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58333"/>
              <a:buNone/>
              <a:defRPr sz="2400" b="0" i="0" u="none">
                <a:solidFill>
                  <a:schemeClr val="dk1"/>
                </a:solidFill>
                <a:latin typeface="Times"/>
                <a:ea typeface="Times"/>
                <a:cs typeface="Times"/>
                <a:sym typeface="Times"/>
              </a:defRPr>
            </a:lvl1pPr>
            <a:lvl2pPr marL="457200" marR="0" lvl="1"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2pPr>
            <a:lvl3pPr marL="914400" marR="0" lvl="2"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3pPr>
            <a:lvl4pPr marL="1371600" marR="0" lvl="3"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4pPr>
            <a:lvl5pPr marL="1828800" marR="0" lvl="4"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5pPr>
            <a:lvl6pPr marL="2286000" marR="0" lvl="5"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6pPr>
            <a:lvl7pPr marL="3200400" marR="0" lvl="6"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7pPr>
            <a:lvl8pPr marL="4572000" marR="0" lvl="7"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8pPr>
            <a:lvl9pPr marL="6400800" marR="0" lvl="8"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9pPr>
          </a:lstStyle>
          <a:p>
            <a:endParaRPr/>
          </a:p>
        </p:txBody>
      </p:sp>
      <p:sp>
        <p:nvSpPr>
          <p:cNvPr id="56" name="Shape 56"/>
          <p:cNvSpPr txBox="1">
            <a:spLocks noGrp="1"/>
          </p:cNvSpPr>
          <p:nvPr>
            <p:ph type="ftr" idx="11"/>
          </p:nvPr>
        </p:nvSpPr>
        <p:spPr>
          <a:xfrm>
            <a:off x="3124200" y="6248400"/>
            <a:ext cx="28956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58333"/>
              <a:buNone/>
              <a:defRPr sz="2400" b="0" i="0" u="none">
                <a:solidFill>
                  <a:schemeClr val="dk1"/>
                </a:solidFill>
                <a:latin typeface="Times"/>
                <a:ea typeface="Times"/>
                <a:cs typeface="Times"/>
                <a:sym typeface="Times"/>
              </a:defRPr>
            </a:lvl1pPr>
            <a:lvl2pPr marL="457200" marR="0" lvl="1"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2pPr>
            <a:lvl3pPr marL="914400" marR="0" lvl="2"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3pPr>
            <a:lvl4pPr marL="1371600" marR="0" lvl="3"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4pPr>
            <a:lvl5pPr marL="1828800" marR="0" lvl="4"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5pPr>
            <a:lvl6pPr marL="2286000" marR="0" lvl="5"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6pPr>
            <a:lvl7pPr marL="3200400" marR="0" lvl="6"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7pPr>
            <a:lvl8pPr marL="4572000" marR="0" lvl="7"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8pPr>
            <a:lvl9pPr marL="6400800" marR="0" lvl="8"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9pPr>
          </a:lstStyle>
          <a:p>
            <a:endParaRPr/>
          </a:p>
        </p:txBody>
      </p:sp>
      <p:sp>
        <p:nvSpPr>
          <p:cNvPr id="57" name="Shape 57"/>
          <p:cNvSpPr txBox="1">
            <a:spLocks noGrp="1"/>
          </p:cNvSpPr>
          <p:nvPr>
            <p:ph type="sldNum" idx="12"/>
          </p:nvPr>
        </p:nvSpPr>
        <p:spPr>
          <a:xfrm>
            <a:off x="6553200" y="6248400"/>
            <a:ext cx="1905000" cy="4572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Times"/>
              <a:buNone/>
            </a:pPr>
            <a:fld id="{00000000-1234-1234-1234-123412341234}" type="slidenum">
              <a:rPr lang="en-US" sz="1400" b="0" i="0" u="none">
                <a:solidFill>
                  <a:schemeClr val="dk1"/>
                </a:solidFill>
                <a:latin typeface="Times"/>
                <a:ea typeface="Times"/>
                <a:cs typeface="Times"/>
                <a:sym typeface="Times"/>
              </a:rPr>
              <a:t>‹#›</a:t>
            </a:fld>
            <a:endParaRPr lang="en-US" sz="1400" b="0" i="0" u="none">
              <a:solidFill>
                <a:schemeClr val="dk1"/>
              </a:solidFill>
              <a:latin typeface="Times"/>
              <a:ea typeface="Times"/>
              <a:cs typeface="Times"/>
              <a:sym typeface="Time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1pPr>
            <a:lvl2pPr marL="0" marR="0" lvl="1"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2pPr>
            <a:lvl3pPr marL="0" marR="0" lvl="2"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3pPr>
            <a:lvl4pPr marL="0" marR="0" lvl="3"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4pPr>
            <a:lvl5pPr marL="0" marR="0" lvl="4"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5pPr>
            <a:lvl6pPr marL="457200" marR="0" lvl="5"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6pPr>
            <a:lvl7pPr marL="914400" marR="0" lvl="6"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7pPr>
            <a:lvl8pPr marL="1371600" marR="0" lvl="7"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8pPr>
            <a:lvl9pPr marL="1828800" marR="0" lvl="8"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9pPr>
          </a:lstStyle>
          <a:p>
            <a:endParaRPr/>
          </a:p>
        </p:txBody>
      </p:sp>
      <p:sp>
        <p:nvSpPr>
          <p:cNvPr id="60" name="Shape 60"/>
          <p:cNvSpPr txBox="1">
            <a:spLocks noGrp="1"/>
          </p:cNvSpPr>
          <p:nvPr>
            <p:ph type="body" idx="1"/>
          </p:nvPr>
        </p:nvSpPr>
        <p:spPr>
          <a:xfrm>
            <a:off x="457200" y="1535113"/>
            <a:ext cx="4040188"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ct val="133333"/>
              <a:buFont typeface="Times"/>
              <a:buNone/>
              <a:defRPr sz="2400" b="1" i="0" u="none" strike="noStrike" cap="none">
                <a:solidFill>
                  <a:schemeClr val="dk1"/>
                </a:solidFill>
                <a:latin typeface="Times"/>
                <a:ea typeface="Times"/>
                <a:cs typeface="Times"/>
                <a:sym typeface="Times"/>
              </a:defRPr>
            </a:lvl1pPr>
            <a:lvl2pPr marL="457200" marR="0" lvl="1" indent="0" algn="l" rtl="0">
              <a:spcBef>
                <a:spcPts val="400"/>
              </a:spcBef>
              <a:spcAft>
                <a:spcPts val="0"/>
              </a:spcAft>
              <a:buClr>
                <a:schemeClr val="dk1"/>
              </a:buClr>
              <a:buSzPct val="140000"/>
              <a:buFont typeface="Times"/>
              <a:buNone/>
              <a:defRPr sz="2000" b="1" i="0" u="none" strike="noStrike" cap="none">
                <a:solidFill>
                  <a:schemeClr val="dk1"/>
                </a:solidFill>
                <a:latin typeface="Times"/>
                <a:ea typeface="Times"/>
                <a:cs typeface="Times"/>
                <a:sym typeface="Times"/>
              </a:defRPr>
            </a:lvl2pPr>
            <a:lvl3pPr marL="914400" marR="0" lvl="2" indent="0" algn="l" rtl="0">
              <a:spcBef>
                <a:spcPts val="360"/>
              </a:spcBef>
              <a:spcAft>
                <a:spcPts val="0"/>
              </a:spcAft>
              <a:buClr>
                <a:schemeClr val="dk1"/>
              </a:buClr>
              <a:buSzPct val="133333"/>
              <a:buFont typeface="Times"/>
              <a:buNone/>
              <a:defRPr sz="1800" b="1" i="0" u="none" strike="noStrike" cap="none">
                <a:solidFill>
                  <a:schemeClr val="dk1"/>
                </a:solidFill>
                <a:latin typeface="Times"/>
                <a:ea typeface="Times"/>
                <a:cs typeface="Times"/>
                <a:sym typeface="Times"/>
              </a:defRPr>
            </a:lvl3pPr>
            <a:lvl4pPr marL="1371600" marR="0" lvl="3" indent="0" algn="l" rtl="0">
              <a:spcBef>
                <a:spcPts val="320"/>
              </a:spcBef>
              <a:spcAft>
                <a:spcPts val="0"/>
              </a:spcAft>
              <a:buClr>
                <a:schemeClr val="dk1"/>
              </a:buClr>
              <a:buSzPct val="125000"/>
              <a:buFont typeface="Times"/>
              <a:buNone/>
              <a:defRPr sz="1600" b="1" i="0" u="none" strike="noStrike" cap="none">
                <a:solidFill>
                  <a:schemeClr val="dk1"/>
                </a:solidFill>
                <a:latin typeface="Times"/>
                <a:ea typeface="Times"/>
                <a:cs typeface="Times"/>
                <a:sym typeface="Times"/>
              </a:defRPr>
            </a:lvl4pPr>
            <a:lvl5pPr marL="1828800" marR="0" lvl="4" indent="0" algn="l" rtl="0">
              <a:spcBef>
                <a:spcPts val="320"/>
              </a:spcBef>
              <a:spcAft>
                <a:spcPts val="0"/>
              </a:spcAft>
              <a:buClr>
                <a:schemeClr val="dk1"/>
              </a:buClr>
              <a:buSzPct val="125000"/>
              <a:buFont typeface="Times"/>
              <a:buNone/>
              <a:defRPr sz="1600" b="1" i="0" u="none" strike="noStrike" cap="none">
                <a:solidFill>
                  <a:schemeClr val="dk1"/>
                </a:solidFill>
                <a:latin typeface="Times"/>
                <a:ea typeface="Times"/>
                <a:cs typeface="Times"/>
                <a:sym typeface="Times"/>
              </a:defRPr>
            </a:lvl5pPr>
            <a:lvl6pPr marL="2286000" marR="0" lvl="5" indent="0" algn="l" rtl="0">
              <a:spcBef>
                <a:spcPts val="320"/>
              </a:spcBef>
              <a:spcAft>
                <a:spcPts val="0"/>
              </a:spcAft>
              <a:buClr>
                <a:schemeClr val="dk1"/>
              </a:buClr>
              <a:buSzPct val="125000"/>
              <a:buFont typeface="Times"/>
              <a:buNone/>
              <a:defRPr sz="1600" b="1" i="0" u="none" strike="noStrike" cap="none">
                <a:solidFill>
                  <a:schemeClr val="dk1"/>
                </a:solidFill>
                <a:latin typeface="Times"/>
                <a:ea typeface="Times"/>
                <a:cs typeface="Times"/>
                <a:sym typeface="Times"/>
              </a:defRPr>
            </a:lvl6pPr>
            <a:lvl7pPr marL="2743200" marR="0" lvl="6" indent="0" algn="l" rtl="0">
              <a:spcBef>
                <a:spcPts val="320"/>
              </a:spcBef>
              <a:spcAft>
                <a:spcPts val="0"/>
              </a:spcAft>
              <a:buClr>
                <a:schemeClr val="dk1"/>
              </a:buClr>
              <a:buSzPct val="125000"/>
              <a:buFont typeface="Times"/>
              <a:buNone/>
              <a:defRPr sz="1600" b="1" i="0" u="none" strike="noStrike" cap="none">
                <a:solidFill>
                  <a:schemeClr val="dk1"/>
                </a:solidFill>
                <a:latin typeface="Times"/>
                <a:ea typeface="Times"/>
                <a:cs typeface="Times"/>
                <a:sym typeface="Times"/>
              </a:defRPr>
            </a:lvl7pPr>
            <a:lvl8pPr marL="3200400" marR="0" lvl="7" indent="0" algn="l" rtl="0">
              <a:spcBef>
                <a:spcPts val="320"/>
              </a:spcBef>
              <a:spcAft>
                <a:spcPts val="0"/>
              </a:spcAft>
              <a:buClr>
                <a:schemeClr val="dk1"/>
              </a:buClr>
              <a:buSzPct val="125000"/>
              <a:buFont typeface="Times"/>
              <a:buNone/>
              <a:defRPr sz="1600" b="1" i="0" u="none" strike="noStrike" cap="none">
                <a:solidFill>
                  <a:schemeClr val="dk1"/>
                </a:solidFill>
                <a:latin typeface="Times"/>
                <a:ea typeface="Times"/>
                <a:cs typeface="Times"/>
                <a:sym typeface="Times"/>
              </a:defRPr>
            </a:lvl8pPr>
            <a:lvl9pPr marL="3657600" marR="0" lvl="8" indent="0" algn="l" rtl="0">
              <a:spcBef>
                <a:spcPts val="320"/>
              </a:spcBef>
              <a:spcAft>
                <a:spcPts val="0"/>
              </a:spcAft>
              <a:buClr>
                <a:schemeClr val="dk1"/>
              </a:buClr>
              <a:buSzPct val="125000"/>
              <a:buFont typeface="Times"/>
              <a:buNone/>
              <a:defRPr sz="1600" b="1" i="0" u="none" strike="noStrike" cap="none">
                <a:solidFill>
                  <a:schemeClr val="dk1"/>
                </a:solidFill>
                <a:latin typeface="Times"/>
                <a:ea typeface="Times"/>
                <a:cs typeface="Times"/>
                <a:sym typeface="Times"/>
              </a:defRPr>
            </a:lvl9pPr>
          </a:lstStyle>
          <a:p>
            <a:endParaRPr/>
          </a:p>
        </p:txBody>
      </p:sp>
      <p:sp>
        <p:nvSpPr>
          <p:cNvPr id="61" name="Shape 61"/>
          <p:cNvSpPr txBox="1">
            <a:spLocks noGrp="1"/>
          </p:cNvSpPr>
          <p:nvPr>
            <p:ph type="body" idx="2"/>
          </p:nvPr>
        </p:nvSpPr>
        <p:spPr>
          <a:xfrm>
            <a:off x="457200" y="2174875"/>
            <a:ext cx="4040188"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ct val="100000"/>
              <a:buFont typeface="Times"/>
              <a:buChar char="•"/>
              <a:defRPr sz="2400" b="0" i="0" u="none" strike="noStrike" cap="none">
                <a:solidFill>
                  <a:schemeClr val="dk1"/>
                </a:solidFill>
                <a:latin typeface="Times"/>
                <a:ea typeface="Times"/>
                <a:cs typeface="Times"/>
                <a:sym typeface="Times"/>
              </a:defRPr>
            </a:lvl1pPr>
            <a:lvl2pPr marL="742950" marR="0" lvl="1" indent="-15875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2pPr>
            <a:lvl3pPr marL="1143000" marR="0" lvl="2" indent="-114300" algn="l" rtl="0">
              <a:spcBef>
                <a:spcPts val="360"/>
              </a:spcBef>
              <a:spcAft>
                <a:spcPts val="0"/>
              </a:spcAft>
              <a:buClr>
                <a:schemeClr val="dk1"/>
              </a:buClr>
              <a:buSzPct val="100000"/>
              <a:buFont typeface="Times"/>
              <a:buChar char="•"/>
              <a:defRPr sz="1800" b="0" i="0" u="none" strike="noStrike" cap="none">
                <a:solidFill>
                  <a:schemeClr val="dk1"/>
                </a:solidFill>
                <a:latin typeface="Times"/>
                <a:ea typeface="Times"/>
                <a:cs typeface="Times"/>
                <a:sym typeface="Times"/>
              </a:defRPr>
            </a:lvl3pPr>
            <a:lvl4pPr marL="1600200" marR="0" lvl="3" indent="-127000" algn="l" rtl="0">
              <a:spcBef>
                <a:spcPts val="320"/>
              </a:spcBef>
              <a:spcAft>
                <a:spcPts val="0"/>
              </a:spcAft>
              <a:buClr>
                <a:schemeClr val="dk1"/>
              </a:buClr>
              <a:buSzPct val="100000"/>
              <a:buFont typeface="Times"/>
              <a:buChar char="–"/>
              <a:defRPr sz="1600" b="0" i="0" u="none" strike="noStrike" cap="none">
                <a:solidFill>
                  <a:schemeClr val="dk1"/>
                </a:solidFill>
                <a:latin typeface="Times"/>
                <a:ea typeface="Times"/>
                <a:cs typeface="Times"/>
                <a:sym typeface="Times"/>
              </a:defRPr>
            </a:lvl4pPr>
            <a:lvl5pPr marL="2057400" marR="0" lvl="4" indent="-127000" algn="l" rtl="0">
              <a:spcBef>
                <a:spcPts val="320"/>
              </a:spcBef>
              <a:spcAft>
                <a:spcPts val="0"/>
              </a:spcAft>
              <a:buClr>
                <a:schemeClr val="dk1"/>
              </a:buClr>
              <a:buSzPct val="100000"/>
              <a:buFont typeface="Times"/>
              <a:buChar char="»"/>
              <a:defRPr sz="1600" b="0" i="0" u="none" strike="noStrike" cap="none">
                <a:solidFill>
                  <a:schemeClr val="dk1"/>
                </a:solidFill>
                <a:latin typeface="Times"/>
                <a:ea typeface="Times"/>
                <a:cs typeface="Times"/>
                <a:sym typeface="Times"/>
              </a:defRPr>
            </a:lvl5pPr>
            <a:lvl6pPr marL="2514600" marR="0" lvl="5" indent="-127000" algn="l" rtl="0">
              <a:spcBef>
                <a:spcPts val="320"/>
              </a:spcBef>
              <a:spcAft>
                <a:spcPts val="0"/>
              </a:spcAft>
              <a:buClr>
                <a:schemeClr val="dk1"/>
              </a:buClr>
              <a:buSzPct val="100000"/>
              <a:buFont typeface="Times"/>
              <a:buChar char="»"/>
              <a:defRPr sz="1600" b="0" i="0" u="none" strike="noStrike" cap="none">
                <a:solidFill>
                  <a:schemeClr val="dk1"/>
                </a:solidFill>
                <a:latin typeface="Times"/>
                <a:ea typeface="Times"/>
                <a:cs typeface="Times"/>
                <a:sym typeface="Times"/>
              </a:defRPr>
            </a:lvl6pPr>
            <a:lvl7pPr marL="2971800" marR="0" lvl="6" indent="-127000" algn="l" rtl="0">
              <a:spcBef>
                <a:spcPts val="320"/>
              </a:spcBef>
              <a:spcAft>
                <a:spcPts val="0"/>
              </a:spcAft>
              <a:buClr>
                <a:schemeClr val="dk1"/>
              </a:buClr>
              <a:buSzPct val="100000"/>
              <a:buFont typeface="Times"/>
              <a:buChar char="»"/>
              <a:defRPr sz="1600" b="0" i="0" u="none" strike="noStrike" cap="none">
                <a:solidFill>
                  <a:schemeClr val="dk1"/>
                </a:solidFill>
                <a:latin typeface="Times"/>
                <a:ea typeface="Times"/>
                <a:cs typeface="Times"/>
                <a:sym typeface="Times"/>
              </a:defRPr>
            </a:lvl7pPr>
            <a:lvl8pPr marL="3429000" marR="0" lvl="7" indent="-127000" algn="l" rtl="0">
              <a:spcBef>
                <a:spcPts val="320"/>
              </a:spcBef>
              <a:spcAft>
                <a:spcPts val="0"/>
              </a:spcAft>
              <a:buClr>
                <a:schemeClr val="dk1"/>
              </a:buClr>
              <a:buSzPct val="100000"/>
              <a:buFont typeface="Times"/>
              <a:buChar char="»"/>
              <a:defRPr sz="1600" b="0" i="0" u="none" strike="noStrike" cap="none">
                <a:solidFill>
                  <a:schemeClr val="dk1"/>
                </a:solidFill>
                <a:latin typeface="Times"/>
                <a:ea typeface="Times"/>
                <a:cs typeface="Times"/>
                <a:sym typeface="Times"/>
              </a:defRPr>
            </a:lvl8pPr>
            <a:lvl9pPr marL="3886200" marR="0" lvl="8" indent="-127000" algn="l" rtl="0">
              <a:spcBef>
                <a:spcPts val="320"/>
              </a:spcBef>
              <a:spcAft>
                <a:spcPts val="0"/>
              </a:spcAft>
              <a:buClr>
                <a:schemeClr val="dk1"/>
              </a:buClr>
              <a:buSzPct val="100000"/>
              <a:buFont typeface="Times"/>
              <a:buChar char="»"/>
              <a:defRPr sz="1600" b="0" i="0" u="none" strike="noStrike" cap="none">
                <a:solidFill>
                  <a:schemeClr val="dk1"/>
                </a:solidFill>
                <a:latin typeface="Times"/>
                <a:ea typeface="Times"/>
                <a:cs typeface="Times"/>
                <a:sym typeface="Times"/>
              </a:defRPr>
            </a:lvl9pPr>
          </a:lstStyle>
          <a:p>
            <a:endParaRPr/>
          </a:p>
        </p:txBody>
      </p:sp>
      <p:sp>
        <p:nvSpPr>
          <p:cNvPr id="62" name="Shape 62"/>
          <p:cNvSpPr txBox="1">
            <a:spLocks noGrp="1"/>
          </p:cNvSpPr>
          <p:nvPr>
            <p:ph type="body" idx="3"/>
          </p:nvPr>
        </p:nvSpPr>
        <p:spPr>
          <a:xfrm>
            <a:off x="4645025" y="1535113"/>
            <a:ext cx="4041775" cy="639762"/>
          </a:xfrm>
          <a:prstGeom prst="rect">
            <a:avLst/>
          </a:prstGeom>
          <a:noFill/>
          <a:ln>
            <a:noFill/>
          </a:ln>
        </p:spPr>
        <p:txBody>
          <a:bodyPr wrap="square" lIns="91425" tIns="91425" rIns="91425" bIns="91425" anchor="b" anchorCtr="0"/>
          <a:lstStyle>
            <a:lvl1pPr marL="0" marR="0" lvl="0" indent="0" algn="l" rtl="0">
              <a:spcBef>
                <a:spcPts val="480"/>
              </a:spcBef>
              <a:spcAft>
                <a:spcPts val="0"/>
              </a:spcAft>
              <a:buClr>
                <a:schemeClr val="dk1"/>
              </a:buClr>
              <a:buSzPct val="133333"/>
              <a:buFont typeface="Times"/>
              <a:buNone/>
              <a:defRPr sz="2400" b="1" i="0" u="none" strike="noStrike" cap="none">
                <a:solidFill>
                  <a:schemeClr val="dk1"/>
                </a:solidFill>
                <a:latin typeface="Times"/>
                <a:ea typeface="Times"/>
                <a:cs typeface="Times"/>
                <a:sym typeface="Times"/>
              </a:defRPr>
            </a:lvl1pPr>
            <a:lvl2pPr marL="457200" marR="0" lvl="1" indent="0" algn="l" rtl="0">
              <a:spcBef>
                <a:spcPts val="400"/>
              </a:spcBef>
              <a:spcAft>
                <a:spcPts val="0"/>
              </a:spcAft>
              <a:buClr>
                <a:schemeClr val="dk1"/>
              </a:buClr>
              <a:buSzPct val="140000"/>
              <a:buFont typeface="Times"/>
              <a:buNone/>
              <a:defRPr sz="2000" b="1" i="0" u="none" strike="noStrike" cap="none">
                <a:solidFill>
                  <a:schemeClr val="dk1"/>
                </a:solidFill>
                <a:latin typeface="Times"/>
                <a:ea typeface="Times"/>
                <a:cs typeface="Times"/>
                <a:sym typeface="Times"/>
              </a:defRPr>
            </a:lvl2pPr>
            <a:lvl3pPr marL="914400" marR="0" lvl="2" indent="0" algn="l" rtl="0">
              <a:spcBef>
                <a:spcPts val="360"/>
              </a:spcBef>
              <a:spcAft>
                <a:spcPts val="0"/>
              </a:spcAft>
              <a:buClr>
                <a:schemeClr val="dk1"/>
              </a:buClr>
              <a:buSzPct val="133333"/>
              <a:buFont typeface="Times"/>
              <a:buNone/>
              <a:defRPr sz="1800" b="1" i="0" u="none" strike="noStrike" cap="none">
                <a:solidFill>
                  <a:schemeClr val="dk1"/>
                </a:solidFill>
                <a:latin typeface="Times"/>
                <a:ea typeface="Times"/>
                <a:cs typeface="Times"/>
                <a:sym typeface="Times"/>
              </a:defRPr>
            </a:lvl3pPr>
            <a:lvl4pPr marL="1371600" marR="0" lvl="3" indent="0" algn="l" rtl="0">
              <a:spcBef>
                <a:spcPts val="320"/>
              </a:spcBef>
              <a:spcAft>
                <a:spcPts val="0"/>
              </a:spcAft>
              <a:buClr>
                <a:schemeClr val="dk1"/>
              </a:buClr>
              <a:buSzPct val="125000"/>
              <a:buFont typeface="Times"/>
              <a:buNone/>
              <a:defRPr sz="1600" b="1" i="0" u="none" strike="noStrike" cap="none">
                <a:solidFill>
                  <a:schemeClr val="dk1"/>
                </a:solidFill>
                <a:latin typeface="Times"/>
                <a:ea typeface="Times"/>
                <a:cs typeface="Times"/>
                <a:sym typeface="Times"/>
              </a:defRPr>
            </a:lvl4pPr>
            <a:lvl5pPr marL="1828800" marR="0" lvl="4" indent="0" algn="l" rtl="0">
              <a:spcBef>
                <a:spcPts val="320"/>
              </a:spcBef>
              <a:spcAft>
                <a:spcPts val="0"/>
              </a:spcAft>
              <a:buClr>
                <a:schemeClr val="dk1"/>
              </a:buClr>
              <a:buSzPct val="125000"/>
              <a:buFont typeface="Times"/>
              <a:buNone/>
              <a:defRPr sz="1600" b="1" i="0" u="none" strike="noStrike" cap="none">
                <a:solidFill>
                  <a:schemeClr val="dk1"/>
                </a:solidFill>
                <a:latin typeface="Times"/>
                <a:ea typeface="Times"/>
                <a:cs typeface="Times"/>
                <a:sym typeface="Times"/>
              </a:defRPr>
            </a:lvl5pPr>
            <a:lvl6pPr marL="2286000" marR="0" lvl="5" indent="0" algn="l" rtl="0">
              <a:spcBef>
                <a:spcPts val="320"/>
              </a:spcBef>
              <a:spcAft>
                <a:spcPts val="0"/>
              </a:spcAft>
              <a:buClr>
                <a:schemeClr val="dk1"/>
              </a:buClr>
              <a:buSzPct val="125000"/>
              <a:buFont typeface="Times"/>
              <a:buNone/>
              <a:defRPr sz="1600" b="1" i="0" u="none" strike="noStrike" cap="none">
                <a:solidFill>
                  <a:schemeClr val="dk1"/>
                </a:solidFill>
                <a:latin typeface="Times"/>
                <a:ea typeface="Times"/>
                <a:cs typeface="Times"/>
                <a:sym typeface="Times"/>
              </a:defRPr>
            </a:lvl6pPr>
            <a:lvl7pPr marL="2743200" marR="0" lvl="6" indent="0" algn="l" rtl="0">
              <a:spcBef>
                <a:spcPts val="320"/>
              </a:spcBef>
              <a:spcAft>
                <a:spcPts val="0"/>
              </a:spcAft>
              <a:buClr>
                <a:schemeClr val="dk1"/>
              </a:buClr>
              <a:buSzPct val="125000"/>
              <a:buFont typeface="Times"/>
              <a:buNone/>
              <a:defRPr sz="1600" b="1" i="0" u="none" strike="noStrike" cap="none">
                <a:solidFill>
                  <a:schemeClr val="dk1"/>
                </a:solidFill>
                <a:latin typeface="Times"/>
                <a:ea typeface="Times"/>
                <a:cs typeface="Times"/>
                <a:sym typeface="Times"/>
              </a:defRPr>
            </a:lvl7pPr>
            <a:lvl8pPr marL="3200400" marR="0" lvl="7" indent="0" algn="l" rtl="0">
              <a:spcBef>
                <a:spcPts val="320"/>
              </a:spcBef>
              <a:spcAft>
                <a:spcPts val="0"/>
              </a:spcAft>
              <a:buClr>
                <a:schemeClr val="dk1"/>
              </a:buClr>
              <a:buSzPct val="125000"/>
              <a:buFont typeface="Times"/>
              <a:buNone/>
              <a:defRPr sz="1600" b="1" i="0" u="none" strike="noStrike" cap="none">
                <a:solidFill>
                  <a:schemeClr val="dk1"/>
                </a:solidFill>
                <a:latin typeface="Times"/>
                <a:ea typeface="Times"/>
                <a:cs typeface="Times"/>
                <a:sym typeface="Times"/>
              </a:defRPr>
            </a:lvl8pPr>
            <a:lvl9pPr marL="3657600" marR="0" lvl="8" indent="0" algn="l" rtl="0">
              <a:spcBef>
                <a:spcPts val="320"/>
              </a:spcBef>
              <a:spcAft>
                <a:spcPts val="0"/>
              </a:spcAft>
              <a:buClr>
                <a:schemeClr val="dk1"/>
              </a:buClr>
              <a:buSzPct val="125000"/>
              <a:buFont typeface="Times"/>
              <a:buNone/>
              <a:defRPr sz="1600" b="1" i="0" u="none" strike="noStrike" cap="none">
                <a:solidFill>
                  <a:schemeClr val="dk1"/>
                </a:solidFill>
                <a:latin typeface="Times"/>
                <a:ea typeface="Times"/>
                <a:cs typeface="Times"/>
                <a:sym typeface="Times"/>
              </a:defRPr>
            </a:lvl9pPr>
          </a:lstStyle>
          <a:p>
            <a:endParaRPr/>
          </a:p>
        </p:txBody>
      </p:sp>
      <p:sp>
        <p:nvSpPr>
          <p:cNvPr id="63" name="Shape 63"/>
          <p:cNvSpPr txBox="1">
            <a:spLocks noGrp="1"/>
          </p:cNvSpPr>
          <p:nvPr>
            <p:ph type="body" idx="4"/>
          </p:nvPr>
        </p:nvSpPr>
        <p:spPr>
          <a:xfrm>
            <a:off x="4645025" y="2174875"/>
            <a:ext cx="4041775" cy="3951288"/>
          </a:xfrm>
          <a:prstGeom prst="rect">
            <a:avLst/>
          </a:prstGeom>
          <a:noFill/>
          <a:ln>
            <a:noFill/>
          </a:ln>
        </p:spPr>
        <p:txBody>
          <a:bodyPr wrap="square" lIns="91425" tIns="91425" rIns="91425" bIns="91425" anchor="t" anchorCtr="0"/>
          <a:lstStyle>
            <a:lvl1pPr marL="342900" marR="0" lvl="0" indent="-190500" algn="l" rtl="0">
              <a:spcBef>
                <a:spcPts val="480"/>
              </a:spcBef>
              <a:spcAft>
                <a:spcPts val="0"/>
              </a:spcAft>
              <a:buClr>
                <a:schemeClr val="dk1"/>
              </a:buClr>
              <a:buSzPct val="100000"/>
              <a:buFont typeface="Times"/>
              <a:buChar char="•"/>
              <a:defRPr sz="2400" b="0" i="0" u="none" strike="noStrike" cap="none">
                <a:solidFill>
                  <a:schemeClr val="dk1"/>
                </a:solidFill>
                <a:latin typeface="Times"/>
                <a:ea typeface="Times"/>
                <a:cs typeface="Times"/>
                <a:sym typeface="Times"/>
              </a:defRPr>
            </a:lvl1pPr>
            <a:lvl2pPr marL="742950" marR="0" lvl="1" indent="-15875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2pPr>
            <a:lvl3pPr marL="1143000" marR="0" lvl="2" indent="-114300" algn="l" rtl="0">
              <a:spcBef>
                <a:spcPts val="360"/>
              </a:spcBef>
              <a:spcAft>
                <a:spcPts val="0"/>
              </a:spcAft>
              <a:buClr>
                <a:schemeClr val="dk1"/>
              </a:buClr>
              <a:buSzPct val="100000"/>
              <a:buFont typeface="Times"/>
              <a:buChar char="•"/>
              <a:defRPr sz="1800" b="0" i="0" u="none" strike="noStrike" cap="none">
                <a:solidFill>
                  <a:schemeClr val="dk1"/>
                </a:solidFill>
                <a:latin typeface="Times"/>
                <a:ea typeface="Times"/>
                <a:cs typeface="Times"/>
                <a:sym typeface="Times"/>
              </a:defRPr>
            </a:lvl3pPr>
            <a:lvl4pPr marL="1600200" marR="0" lvl="3" indent="-127000" algn="l" rtl="0">
              <a:spcBef>
                <a:spcPts val="320"/>
              </a:spcBef>
              <a:spcAft>
                <a:spcPts val="0"/>
              </a:spcAft>
              <a:buClr>
                <a:schemeClr val="dk1"/>
              </a:buClr>
              <a:buSzPct val="100000"/>
              <a:buFont typeface="Times"/>
              <a:buChar char="–"/>
              <a:defRPr sz="1600" b="0" i="0" u="none" strike="noStrike" cap="none">
                <a:solidFill>
                  <a:schemeClr val="dk1"/>
                </a:solidFill>
                <a:latin typeface="Times"/>
                <a:ea typeface="Times"/>
                <a:cs typeface="Times"/>
                <a:sym typeface="Times"/>
              </a:defRPr>
            </a:lvl4pPr>
            <a:lvl5pPr marL="2057400" marR="0" lvl="4" indent="-127000" algn="l" rtl="0">
              <a:spcBef>
                <a:spcPts val="320"/>
              </a:spcBef>
              <a:spcAft>
                <a:spcPts val="0"/>
              </a:spcAft>
              <a:buClr>
                <a:schemeClr val="dk1"/>
              </a:buClr>
              <a:buSzPct val="100000"/>
              <a:buFont typeface="Times"/>
              <a:buChar char="»"/>
              <a:defRPr sz="1600" b="0" i="0" u="none" strike="noStrike" cap="none">
                <a:solidFill>
                  <a:schemeClr val="dk1"/>
                </a:solidFill>
                <a:latin typeface="Times"/>
                <a:ea typeface="Times"/>
                <a:cs typeface="Times"/>
                <a:sym typeface="Times"/>
              </a:defRPr>
            </a:lvl5pPr>
            <a:lvl6pPr marL="2514600" marR="0" lvl="5" indent="-127000" algn="l" rtl="0">
              <a:spcBef>
                <a:spcPts val="320"/>
              </a:spcBef>
              <a:spcAft>
                <a:spcPts val="0"/>
              </a:spcAft>
              <a:buClr>
                <a:schemeClr val="dk1"/>
              </a:buClr>
              <a:buSzPct val="100000"/>
              <a:buFont typeface="Times"/>
              <a:buChar char="»"/>
              <a:defRPr sz="1600" b="0" i="0" u="none" strike="noStrike" cap="none">
                <a:solidFill>
                  <a:schemeClr val="dk1"/>
                </a:solidFill>
                <a:latin typeface="Times"/>
                <a:ea typeface="Times"/>
                <a:cs typeface="Times"/>
                <a:sym typeface="Times"/>
              </a:defRPr>
            </a:lvl6pPr>
            <a:lvl7pPr marL="2971800" marR="0" lvl="6" indent="-127000" algn="l" rtl="0">
              <a:spcBef>
                <a:spcPts val="320"/>
              </a:spcBef>
              <a:spcAft>
                <a:spcPts val="0"/>
              </a:spcAft>
              <a:buClr>
                <a:schemeClr val="dk1"/>
              </a:buClr>
              <a:buSzPct val="100000"/>
              <a:buFont typeface="Times"/>
              <a:buChar char="»"/>
              <a:defRPr sz="1600" b="0" i="0" u="none" strike="noStrike" cap="none">
                <a:solidFill>
                  <a:schemeClr val="dk1"/>
                </a:solidFill>
                <a:latin typeface="Times"/>
                <a:ea typeface="Times"/>
                <a:cs typeface="Times"/>
                <a:sym typeface="Times"/>
              </a:defRPr>
            </a:lvl7pPr>
            <a:lvl8pPr marL="3429000" marR="0" lvl="7" indent="-127000" algn="l" rtl="0">
              <a:spcBef>
                <a:spcPts val="320"/>
              </a:spcBef>
              <a:spcAft>
                <a:spcPts val="0"/>
              </a:spcAft>
              <a:buClr>
                <a:schemeClr val="dk1"/>
              </a:buClr>
              <a:buSzPct val="100000"/>
              <a:buFont typeface="Times"/>
              <a:buChar char="»"/>
              <a:defRPr sz="1600" b="0" i="0" u="none" strike="noStrike" cap="none">
                <a:solidFill>
                  <a:schemeClr val="dk1"/>
                </a:solidFill>
                <a:latin typeface="Times"/>
                <a:ea typeface="Times"/>
                <a:cs typeface="Times"/>
                <a:sym typeface="Times"/>
              </a:defRPr>
            </a:lvl8pPr>
            <a:lvl9pPr marL="3886200" marR="0" lvl="8" indent="-127000" algn="l" rtl="0">
              <a:spcBef>
                <a:spcPts val="320"/>
              </a:spcBef>
              <a:spcAft>
                <a:spcPts val="0"/>
              </a:spcAft>
              <a:buClr>
                <a:schemeClr val="dk1"/>
              </a:buClr>
              <a:buSzPct val="100000"/>
              <a:buFont typeface="Times"/>
              <a:buChar char="»"/>
              <a:defRPr sz="1600" b="0" i="0" u="none" strike="noStrike" cap="none">
                <a:solidFill>
                  <a:schemeClr val="dk1"/>
                </a:solidFill>
                <a:latin typeface="Times"/>
                <a:ea typeface="Times"/>
                <a:cs typeface="Times"/>
                <a:sym typeface="Times"/>
              </a:defRPr>
            </a:lvl9pPr>
          </a:lstStyle>
          <a:p>
            <a:endParaRPr/>
          </a:p>
        </p:txBody>
      </p:sp>
      <p:sp>
        <p:nvSpPr>
          <p:cNvPr id="64" name="Shape 64"/>
          <p:cNvSpPr txBox="1">
            <a:spLocks noGrp="1"/>
          </p:cNvSpPr>
          <p:nvPr>
            <p:ph type="dt" idx="10"/>
          </p:nvPr>
        </p:nvSpPr>
        <p:spPr>
          <a:xfrm>
            <a:off x="685800" y="6248400"/>
            <a:ext cx="19050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58333"/>
              <a:buNone/>
              <a:defRPr sz="2400" b="0" i="0" u="none">
                <a:solidFill>
                  <a:schemeClr val="dk1"/>
                </a:solidFill>
                <a:latin typeface="Times"/>
                <a:ea typeface="Times"/>
                <a:cs typeface="Times"/>
                <a:sym typeface="Times"/>
              </a:defRPr>
            </a:lvl1pPr>
            <a:lvl2pPr marL="457200" marR="0" lvl="1"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2pPr>
            <a:lvl3pPr marL="914400" marR="0" lvl="2"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3pPr>
            <a:lvl4pPr marL="1371600" marR="0" lvl="3"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4pPr>
            <a:lvl5pPr marL="1828800" marR="0" lvl="4"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5pPr>
            <a:lvl6pPr marL="2286000" marR="0" lvl="5"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6pPr>
            <a:lvl7pPr marL="3200400" marR="0" lvl="6"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7pPr>
            <a:lvl8pPr marL="4572000" marR="0" lvl="7"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8pPr>
            <a:lvl9pPr marL="6400800" marR="0" lvl="8"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9pPr>
          </a:lstStyle>
          <a:p>
            <a:endParaRPr/>
          </a:p>
        </p:txBody>
      </p:sp>
      <p:sp>
        <p:nvSpPr>
          <p:cNvPr id="65" name="Shape 65"/>
          <p:cNvSpPr txBox="1">
            <a:spLocks noGrp="1"/>
          </p:cNvSpPr>
          <p:nvPr>
            <p:ph type="ftr" idx="11"/>
          </p:nvPr>
        </p:nvSpPr>
        <p:spPr>
          <a:xfrm>
            <a:off x="3124200" y="6248400"/>
            <a:ext cx="28956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58333"/>
              <a:buNone/>
              <a:defRPr sz="2400" b="0" i="0" u="none">
                <a:solidFill>
                  <a:schemeClr val="dk1"/>
                </a:solidFill>
                <a:latin typeface="Times"/>
                <a:ea typeface="Times"/>
                <a:cs typeface="Times"/>
                <a:sym typeface="Times"/>
              </a:defRPr>
            </a:lvl1pPr>
            <a:lvl2pPr marL="457200" marR="0" lvl="1"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2pPr>
            <a:lvl3pPr marL="914400" marR="0" lvl="2"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3pPr>
            <a:lvl4pPr marL="1371600" marR="0" lvl="3"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4pPr>
            <a:lvl5pPr marL="1828800" marR="0" lvl="4"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5pPr>
            <a:lvl6pPr marL="2286000" marR="0" lvl="5"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6pPr>
            <a:lvl7pPr marL="3200400" marR="0" lvl="6"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7pPr>
            <a:lvl8pPr marL="4572000" marR="0" lvl="7"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8pPr>
            <a:lvl9pPr marL="6400800" marR="0" lvl="8"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9pPr>
          </a:lstStyle>
          <a:p>
            <a:endParaRPr/>
          </a:p>
        </p:txBody>
      </p:sp>
      <p:sp>
        <p:nvSpPr>
          <p:cNvPr id="66" name="Shape 66"/>
          <p:cNvSpPr txBox="1">
            <a:spLocks noGrp="1"/>
          </p:cNvSpPr>
          <p:nvPr>
            <p:ph type="sldNum" idx="12"/>
          </p:nvPr>
        </p:nvSpPr>
        <p:spPr>
          <a:xfrm>
            <a:off x="6553200" y="6248400"/>
            <a:ext cx="1905000" cy="4572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Times"/>
              <a:buNone/>
            </a:pPr>
            <a:fld id="{00000000-1234-1234-1234-123412341234}" type="slidenum">
              <a:rPr lang="en-US" sz="1400" b="0" i="0" u="none">
                <a:solidFill>
                  <a:schemeClr val="dk1"/>
                </a:solidFill>
                <a:latin typeface="Times"/>
                <a:ea typeface="Times"/>
                <a:cs typeface="Times"/>
                <a:sym typeface="Times"/>
              </a:rPr>
              <a:t>‹#›</a:t>
            </a:fld>
            <a:endParaRPr lang="en-US" sz="1400" b="0" i="0" u="none">
              <a:solidFill>
                <a:schemeClr val="dk1"/>
              </a:solidFill>
              <a:latin typeface="Times"/>
              <a:ea typeface="Times"/>
              <a:cs typeface="Times"/>
              <a:sym typeface="Time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85800" y="609600"/>
            <a:ext cx="7772400" cy="1143000"/>
          </a:xfrm>
          <a:prstGeom prst="rect">
            <a:avLst/>
          </a:prstGeom>
          <a:noFill/>
          <a:ln>
            <a:noFill/>
          </a:ln>
        </p:spPr>
        <p:txBody>
          <a:bodyPr wrap="square" lIns="91425" tIns="91425" rIns="91425" bIns="91425" anchor="ctr" anchorCtr="0"/>
          <a:lstStyle>
            <a:lvl1pPr marL="0" marR="0" lvl="0"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1pPr>
            <a:lvl2pPr marL="0" marR="0" lvl="1"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2pPr>
            <a:lvl3pPr marL="0" marR="0" lvl="2"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3pPr>
            <a:lvl4pPr marL="0" marR="0" lvl="3"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4pPr>
            <a:lvl5pPr marL="0" marR="0" lvl="4"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5pPr>
            <a:lvl6pPr marL="457200" marR="0" lvl="5"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6pPr>
            <a:lvl7pPr marL="914400" marR="0" lvl="6"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7pPr>
            <a:lvl8pPr marL="1371600" marR="0" lvl="7"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8pPr>
            <a:lvl9pPr marL="1828800" marR="0" lvl="8" indent="0" algn="ctr" rtl="0">
              <a:spcBef>
                <a:spcPts val="0"/>
              </a:spcBef>
              <a:spcAft>
                <a:spcPts val="0"/>
              </a:spcAft>
              <a:buSzPct val="31818"/>
              <a:buNone/>
              <a:defRPr sz="4400" b="0" i="0" u="none" strike="noStrike" cap="none">
                <a:solidFill>
                  <a:schemeClr val="dk2"/>
                </a:solidFill>
                <a:latin typeface="Times"/>
                <a:ea typeface="Times"/>
                <a:cs typeface="Times"/>
                <a:sym typeface="Times"/>
              </a:defRPr>
            </a:lvl9pPr>
          </a:lstStyle>
          <a:p>
            <a:endParaRPr/>
          </a:p>
        </p:txBody>
      </p:sp>
      <p:sp>
        <p:nvSpPr>
          <p:cNvPr id="7" name="Shape 7"/>
          <p:cNvSpPr txBox="1">
            <a:spLocks noGrp="1"/>
          </p:cNvSpPr>
          <p:nvPr>
            <p:ph type="body" idx="1"/>
          </p:nvPr>
        </p:nvSpPr>
        <p:spPr>
          <a:xfrm>
            <a:off x="685800" y="1981200"/>
            <a:ext cx="7772400" cy="4114800"/>
          </a:xfrm>
          <a:prstGeom prst="rect">
            <a:avLst/>
          </a:prstGeom>
          <a:noFill/>
          <a:ln>
            <a:noFill/>
          </a:ln>
        </p:spPr>
        <p:txBody>
          <a:bodyPr wrap="square" lIns="91425" tIns="91425" rIns="91425" bIns="91425" anchor="t" anchorCtr="0"/>
          <a:lstStyle>
            <a:lvl1pPr marL="342900" marR="0" lvl="0" indent="-139700" algn="l" rtl="0">
              <a:spcBef>
                <a:spcPts val="640"/>
              </a:spcBef>
              <a:spcAft>
                <a:spcPts val="0"/>
              </a:spcAft>
              <a:buClr>
                <a:schemeClr val="dk1"/>
              </a:buClr>
              <a:buSzPct val="100000"/>
              <a:buFont typeface="Times"/>
              <a:buChar char="•"/>
              <a:defRPr sz="3200" b="0" i="0" u="none" strike="noStrike" cap="none">
                <a:solidFill>
                  <a:schemeClr val="dk1"/>
                </a:solidFill>
                <a:latin typeface="Times"/>
                <a:ea typeface="Times"/>
                <a:cs typeface="Times"/>
                <a:sym typeface="Times"/>
              </a:defRPr>
            </a:lvl1pPr>
            <a:lvl2pPr marL="742950" marR="0" lvl="1" indent="-107950" algn="l" rtl="0">
              <a:spcBef>
                <a:spcPts val="560"/>
              </a:spcBef>
              <a:spcAft>
                <a:spcPts val="0"/>
              </a:spcAft>
              <a:buClr>
                <a:schemeClr val="dk1"/>
              </a:buClr>
              <a:buSzPct val="100000"/>
              <a:buFont typeface="Times"/>
              <a:buChar char="–"/>
              <a:defRPr sz="2800" b="0" i="0" u="none" strike="noStrike" cap="none">
                <a:solidFill>
                  <a:schemeClr val="dk1"/>
                </a:solidFill>
                <a:latin typeface="Times"/>
                <a:ea typeface="Times"/>
                <a:cs typeface="Times"/>
                <a:sym typeface="Times"/>
              </a:defRPr>
            </a:lvl2pPr>
            <a:lvl3pPr marL="1143000" marR="0" lvl="2" indent="-76200" algn="l" rtl="0">
              <a:spcBef>
                <a:spcPts val="480"/>
              </a:spcBef>
              <a:spcAft>
                <a:spcPts val="0"/>
              </a:spcAft>
              <a:buClr>
                <a:schemeClr val="dk1"/>
              </a:buClr>
              <a:buSzPct val="100000"/>
              <a:buFont typeface="Times"/>
              <a:buChar char="•"/>
              <a:defRPr sz="2400" b="0" i="0" u="none" strike="noStrike" cap="none">
                <a:solidFill>
                  <a:schemeClr val="dk1"/>
                </a:solidFill>
                <a:latin typeface="Times"/>
                <a:ea typeface="Times"/>
                <a:cs typeface="Times"/>
                <a:sym typeface="Times"/>
              </a:defRPr>
            </a:lvl3pPr>
            <a:lvl4pPr marL="1600200" marR="0" lvl="3"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4pPr>
            <a:lvl5pPr marL="2057400" marR="0" lvl="4"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5pPr>
            <a:lvl6pPr marL="2514600" marR="0" lvl="5"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6pPr>
            <a:lvl7pPr marL="2971800" marR="0" lvl="6"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7pPr>
            <a:lvl8pPr marL="3429000" marR="0" lvl="7"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8pPr>
            <a:lvl9pPr marL="3886200" marR="0" lvl="8" indent="-101600" algn="l" rtl="0">
              <a:spcBef>
                <a:spcPts val="400"/>
              </a:spcBef>
              <a:spcAft>
                <a:spcPts val="0"/>
              </a:spcAft>
              <a:buClr>
                <a:schemeClr val="dk1"/>
              </a:buClr>
              <a:buSzPct val="100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8" name="Shape 8"/>
          <p:cNvSpPr txBox="1">
            <a:spLocks noGrp="1"/>
          </p:cNvSpPr>
          <p:nvPr>
            <p:ph type="dt" idx="10"/>
          </p:nvPr>
        </p:nvSpPr>
        <p:spPr>
          <a:xfrm>
            <a:off x="685800" y="6248400"/>
            <a:ext cx="19050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1pPr>
            <a:lvl2pPr marL="457200" marR="0" lvl="1"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2pPr>
            <a:lvl3pPr marL="914400" marR="0" lvl="2"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3pPr>
            <a:lvl4pPr marL="1371600" marR="0" lvl="3"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4pPr>
            <a:lvl5pPr marL="1828800" marR="0" lvl="4"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5pPr>
            <a:lvl6pPr marL="2286000" marR="0" lvl="5"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6pPr>
            <a:lvl7pPr marL="3200400" marR="0" lvl="6"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7pPr>
            <a:lvl8pPr marL="4572000" marR="0" lvl="7"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8pPr>
            <a:lvl9pPr marL="6400800" marR="0" lvl="8"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9pPr>
          </a:lstStyle>
          <a:p>
            <a:endParaRPr/>
          </a:p>
        </p:txBody>
      </p:sp>
      <p:sp>
        <p:nvSpPr>
          <p:cNvPr id="9" name="Shape 9"/>
          <p:cNvSpPr txBox="1">
            <a:spLocks noGrp="1"/>
          </p:cNvSpPr>
          <p:nvPr>
            <p:ph type="ftr" idx="11"/>
          </p:nvPr>
        </p:nvSpPr>
        <p:spPr>
          <a:xfrm>
            <a:off x="3124200" y="6248400"/>
            <a:ext cx="28956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1pPr>
            <a:lvl2pPr marL="457200" marR="0" lvl="1"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2pPr>
            <a:lvl3pPr marL="914400" marR="0" lvl="2"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3pPr>
            <a:lvl4pPr marL="1371600" marR="0" lvl="3"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4pPr>
            <a:lvl5pPr marL="1828800" marR="0" lvl="4"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5pPr>
            <a:lvl6pPr marL="2286000" marR="0" lvl="5"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6pPr>
            <a:lvl7pPr marL="3200400" marR="0" lvl="6"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7pPr>
            <a:lvl8pPr marL="4572000" marR="0" lvl="7"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8pPr>
            <a:lvl9pPr marL="6400800" marR="0" lvl="8" indent="0" algn="l" rtl="0">
              <a:lnSpc>
                <a:spcPct val="100000"/>
              </a:lnSpc>
              <a:spcBef>
                <a:spcPts val="0"/>
              </a:spcBef>
              <a:spcAft>
                <a:spcPts val="0"/>
              </a:spcAft>
              <a:buSzPct val="58333"/>
              <a:buNone/>
              <a:defRPr sz="2400" b="0" i="0" u="none" strike="noStrike" cap="none">
                <a:solidFill>
                  <a:schemeClr val="dk1"/>
                </a:solidFill>
                <a:latin typeface="Times"/>
                <a:ea typeface="Times"/>
                <a:cs typeface="Times"/>
                <a:sym typeface="Times"/>
              </a:defRPr>
            </a:lvl9pPr>
          </a:lstStyle>
          <a:p>
            <a:endParaRPr/>
          </a:p>
        </p:txBody>
      </p:sp>
      <p:sp>
        <p:nvSpPr>
          <p:cNvPr id="10" name="Shape 10"/>
          <p:cNvSpPr txBox="1">
            <a:spLocks noGrp="1"/>
          </p:cNvSpPr>
          <p:nvPr>
            <p:ph type="sldNum" idx="12"/>
          </p:nvPr>
        </p:nvSpPr>
        <p:spPr>
          <a:xfrm>
            <a:off x="6553200" y="6248400"/>
            <a:ext cx="1905000" cy="457200"/>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Times"/>
              <a:buNone/>
            </a:pPr>
            <a:fld id="{00000000-1234-1234-1234-123412341234}" type="slidenum">
              <a:rPr lang="en-US" sz="1400" b="0" i="0" u="none" strike="noStrike" cap="none">
                <a:solidFill>
                  <a:schemeClr val="dk1"/>
                </a:solidFill>
                <a:latin typeface="Times"/>
                <a:ea typeface="Times"/>
                <a:cs typeface="Times"/>
                <a:sym typeface="Times"/>
              </a:rPr>
              <a:t>‹#›</a:t>
            </a:fld>
            <a:endParaRPr lang="en-US" sz="1400" b="0" i="0" u="none" strike="noStrike" cap="none">
              <a:solidFill>
                <a:schemeClr val="dk1"/>
              </a:solidFill>
              <a:latin typeface="Times"/>
              <a:ea typeface="Times"/>
              <a:cs typeface="Times"/>
              <a:sym typeface="Times"/>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slide=id.p8"/><Relationship Id="rId13"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hyperlink" Target="#slide=id.p10"/><Relationship Id="rId12" Type="http://schemas.openxmlformats.org/officeDocument/2006/relationships/hyperlink" Target="#slide=id.p25"/><Relationship Id="rId2" Type="http://schemas.openxmlformats.org/officeDocument/2006/relationships/notesSlide" Target="../notesSlides/notesSlide1.xml"/><Relationship Id="rId16" Type="http://schemas.openxmlformats.org/officeDocument/2006/relationships/hyperlink" Target="#slide=id.g2a78d72380_2_14"/><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hyperlink" Target="#slide=id.p5"/><Relationship Id="rId5" Type="http://schemas.openxmlformats.org/officeDocument/2006/relationships/image" Target="../media/image3.png"/><Relationship Id="rId15" Type="http://schemas.openxmlformats.org/officeDocument/2006/relationships/hyperlink" Target="#slide=id.p11"/><Relationship Id="rId10" Type="http://schemas.openxmlformats.org/officeDocument/2006/relationships/hyperlink" Target="#slide=id.p6"/><Relationship Id="rId4" Type="http://schemas.openxmlformats.org/officeDocument/2006/relationships/image" Target="../media/image2.jpg"/><Relationship Id="rId9" Type="http://schemas.openxmlformats.org/officeDocument/2006/relationships/hyperlink" Target="#slide=id.p4"/><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slide=id.p4"/><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loc.gov/teachers/classroommaterials/lessons/jimcrow/" TargetMode="External"/><Relationship Id="rId5" Type="http://schemas.openxmlformats.org/officeDocument/2006/relationships/hyperlink" Target="https://en.wikipedia.org/wiki/Tempo" TargetMode="External"/><Relationship Id="rId4" Type="http://schemas.openxmlformats.org/officeDocument/2006/relationships/hyperlink" Target="https://en.wikipedia.org/wiki/Phrase_(music)"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Civil_and_political_right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slide=id.p4"/></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slide=id.p4"/></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bleacherreport.com/articles/1290605-how-misty-may-treanor-kerri-walsh-became-greatest-in-womens-beach-volleybal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maxileadmetals.co.uk/what-are-the-olympic-gold-medals-really-made-from/" TargetMode="External"/><Relationship Id="rId5" Type="http://schemas.openxmlformats.org/officeDocument/2006/relationships/hyperlink" Target="#slide=id.p5"/><Relationship Id="rId4" Type="http://schemas.openxmlformats.org/officeDocument/2006/relationships/hyperlink" Target="https://www.youtube.com/watch?v=m9PdBs6ub1M&amp;t=3849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abcnews.go.com/Sports/becky-hammon-talks-locker-rooms-history-making-role/story?id=25016415" TargetMode="External"/><Relationship Id="rId5" Type="http://schemas.openxmlformats.org/officeDocument/2006/relationships/hyperlink" Target="#slide=id.p5"/><Relationship Id="rId4" Type="http://schemas.openxmlformats.org/officeDocument/2006/relationships/hyperlink" Target="https://www.youtube.com/watch?v=fVueTnkCJ3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portslegal.co.ke/2016/10/25/serena-and-venus-the-tennis-greatest/" TargetMode="External"/><Relationship Id="rId5" Type="http://schemas.openxmlformats.org/officeDocument/2006/relationships/hyperlink" Target="#slide=id.p5"/><Relationship Id="rId4" Type="http://schemas.openxmlformats.org/officeDocument/2006/relationships/hyperlink" Target="https://www.youtube.com/watch?v=QJ0sgdZEALk"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tucson.com/kerri-strug/article_a3cd7e06-5c47-11e7-aecc-a78ef3582dbc.html" TargetMode="External"/><Relationship Id="rId5" Type="http://schemas.openxmlformats.org/officeDocument/2006/relationships/hyperlink" Target="#slide=id.p5"/><Relationship Id="rId4" Type="http://schemas.openxmlformats.org/officeDocument/2006/relationships/hyperlink" Target="https://www.youtube.com/watch?v=C_Wf6xKU3eI"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slide=id.p6"/></Relationships>
</file>

<file path=ppt/slides/_rels/slide18.xml.rels><?xml version="1.0" encoding="UTF-8" standalone="yes"?>
<Relationships xmlns="http://schemas.openxmlformats.org/package/2006/relationships"><Relationship Id="rId3" Type="http://schemas.openxmlformats.org/officeDocument/2006/relationships/hyperlink" Target="#slide=id.p6"/><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slide=id.p6"/><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slide=id.p12"/><Relationship Id="rId3" Type="http://schemas.openxmlformats.org/officeDocument/2006/relationships/image" Target="../media/image1.jpg"/><Relationship Id="rId7" Type="http://schemas.openxmlformats.org/officeDocument/2006/relationships/image" Target="../media/image8.png"/><Relationship Id="rId12" Type="http://schemas.openxmlformats.org/officeDocument/2006/relationships/hyperlink" Target="#slide=id.p15"/><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hyperlink" Target="#slide=id.p14"/><Relationship Id="rId5" Type="http://schemas.openxmlformats.org/officeDocument/2006/relationships/hyperlink" Target="#slide=id.p3"/><Relationship Id="rId10" Type="http://schemas.openxmlformats.org/officeDocument/2006/relationships/hyperlink" Target="#slide=id.p13"/><Relationship Id="rId4" Type="http://schemas.openxmlformats.org/officeDocument/2006/relationships/image" Target="../media/image2.jp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slide=id.p6"/></Relationships>
</file>

<file path=ppt/slides/_rels/slide21.xml.rels><?xml version="1.0" encoding="UTF-8" standalone="yes"?>
<Relationships xmlns="http://schemas.openxmlformats.org/package/2006/relationships"><Relationship Id="rId3" Type="http://schemas.openxmlformats.org/officeDocument/2006/relationships/hyperlink" Target="#slide=id.p6"/><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slide=id.p3"/><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slide=id.g2af0e53d52_0_5"/><Relationship Id="rId4" Type="http://schemas.openxmlformats.org/officeDocument/2006/relationships/hyperlink" Target="#slide=id.g2af0e53d52_0_0"/></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janegoodall.org/our-story/faq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rosalindfranklinsociety.or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hyperlink" Target="#slide=id.p16"/><Relationship Id="rId3" Type="http://schemas.openxmlformats.org/officeDocument/2006/relationships/image" Target="../media/image1.jpg"/><Relationship Id="rId7" Type="http://schemas.openxmlformats.org/officeDocument/2006/relationships/image" Target="../media/image12.png"/><Relationship Id="rId12" Type="http://schemas.openxmlformats.org/officeDocument/2006/relationships/hyperlink" Target="#slide=id.p19"/><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hyperlink" Target="#slide=id.p17"/><Relationship Id="rId5" Type="http://schemas.openxmlformats.org/officeDocument/2006/relationships/hyperlink" Target="#slide=id.p3"/><Relationship Id="rId10" Type="http://schemas.openxmlformats.org/officeDocument/2006/relationships/hyperlink" Target="#slide=id.p18"/><Relationship Id="rId4" Type="http://schemas.openxmlformats.org/officeDocument/2006/relationships/image" Target="../media/image2.jp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hyperlink" Target="#slide=id.p21"/><Relationship Id="rId3" Type="http://schemas.openxmlformats.org/officeDocument/2006/relationships/image" Target="../media/image1.jpg"/><Relationship Id="rId7" Type="http://schemas.openxmlformats.org/officeDocument/2006/relationships/image" Target="../media/image16.jpg"/><Relationship Id="rId12" Type="http://schemas.openxmlformats.org/officeDocument/2006/relationships/hyperlink" Target="#slide=id.p23"/><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hyperlink" Target="#slide=id.p20"/><Relationship Id="rId5" Type="http://schemas.openxmlformats.org/officeDocument/2006/relationships/hyperlink" Target="#slide=id.p3"/><Relationship Id="rId15" Type="http://schemas.openxmlformats.org/officeDocument/2006/relationships/hyperlink" Target="#slide=id.p24"/><Relationship Id="rId10" Type="http://schemas.openxmlformats.org/officeDocument/2006/relationships/image" Target="../media/image19.png"/><Relationship Id="rId4" Type="http://schemas.openxmlformats.org/officeDocument/2006/relationships/image" Target="../media/image2.jpg"/><Relationship Id="rId9" Type="http://schemas.openxmlformats.org/officeDocument/2006/relationships/image" Target="../media/image18.png"/><Relationship Id="rId14" Type="http://schemas.openxmlformats.org/officeDocument/2006/relationships/hyperlink" Target="#slide=id.p22"/></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slide=id.p3"/></Relationships>
</file>

<file path=ppt/slides/_rels/slide6.xml.rels><?xml version="1.0" encoding="UTF-8" standalone="yes"?>
<Relationships xmlns="http://schemas.openxmlformats.org/package/2006/relationships"><Relationship Id="rId3" Type="http://schemas.openxmlformats.org/officeDocument/2006/relationships/hyperlink" Target="#slide=id.p3"/><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slide=id.p3"/><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en.wikipedia.org/wiki/RMS_Titanic" TargetMode="External"/><Relationship Id="rId5" Type="http://schemas.openxmlformats.org/officeDocument/2006/relationships/hyperlink" Target="https://en.wikipedia.org/wiki/Sinking_of_the_RMS_Titanic" TargetMode="External"/><Relationship Id="rId4" Type="http://schemas.openxmlformats.org/officeDocument/2006/relationships/hyperlink" Target="https://en.wikipedia.org/wiki/Lifeboats_of_the_RMS_Titanic#Boat_6_.28port.29"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slide=id.p3"/><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slide=id.p4"/><Relationship Id="rId5" Type="http://schemas.openxmlformats.org/officeDocument/2006/relationships/hyperlink" Target="https://www.loc.gov/search/?fa=contributor:abbey,+edwin+austin" TargetMode="External"/><Relationship Id="rId4" Type="http://schemas.openxmlformats.org/officeDocument/2006/relationships/hyperlink" Target="https://www.merriam-webster.com/dictionary/vernacula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ctrTitle"/>
          </p:nvPr>
        </p:nvSpPr>
        <p:spPr>
          <a:xfrm>
            <a:off x="685800" y="2286000"/>
            <a:ext cx="77724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Times"/>
              <a:buNone/>
            </a:pPr>
            <a:r>
              <a:rPr lang="en-US" sz="4400" b="0" i="0" u="none" strike="noStrike" cap="none">
                <a:solidFill>
                  <a:schemeClr val="dk2"/>
                </a:solidFill>
                <a:latin typeface="Times"/>
                <a:ea typeface="Times"/>
                <a:cs typeface="Times"/>
                <a:sym typeface="Times"/>
              </a:rPr>
              <a:t>Museum Entrance</a:t>
            </a:r>
          </a:p>
        </p:txBody>
      </p:sp>
      <p:sp>
        <p:nvSpPr>
          <p:cNvPr id="85" name="Shape 85"/>
          <p:cNvSpPr txBox="1">
            <a:spLocks noGrp="1"/>
          </p:cNvSpPr>
          <p:nvPr>
            <p:ph type="subTitle" idx="1"/>
          </p:nvPr>
        </p:nvSpPr>
        <p:spPr>
          <a:xfrm>
            <a:off x="1371600" y="3886200"/>
            <a:ext cx="6400800" cy="17526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Clr>
                <a:schemeClr val="dk1"/>
              </a:buClr>
              <a:buSzPct val="25000"/>
              <a:buFont typeface="Times"/>
              <a:buNone/>
            </a:pPr>
            <a:endParaRPr sz="3200" b="0" i="0" u="none" strike="noStrike" cap="none">
              <a:solidFill>
                <a:schemeClr val="dk1"/>
              </a:solidFill>
              <a:latin typeface="Times"/>
              <a:ea typeface="Times"/>
              <a:cs typeface="Times"/>
              <a:sym typeface="Times"/>
            </a:endParaRPr>
          </a:p>
        </p:txBody>
      </p:sp>
      <p:sp>
        <p:nvSpPr>
          <p:cNvPr id="86" name="Shape 86" descr="Recycled paper"/>
          <p:cNvSpPr txBox="1"/>
          <p:nvPr/>
        </p:nvSpPr>
        <p:spPr>
          <a:xfrm>
            <a:off x="0" y="0"/>
            <a:ext cx="9144000" cy="2895600"/>
          </a:xfrm>
          <a:prstGeom prst="rect">
            <a:avLst/>
          </a:prstGeom>
          <a:blipFill rotWithShape="1">
            <a:blip r:embed="rId3">
              <a:alphaModFix/>
            </a:blip>
            <a:tile tx="0" ty="0" sx="100000" sy="100000" flip="none" algn="tl"/>
          </a:blip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87" name="Shape 87" descr="Medium wood"/>
          <p:cNvSpPr txBox="1"/>
          <p:nvPr/>
        </p:nvSpPr>
        <p:spPr>
          <a:xfrm>
            <a:off x="0" y="4572000"/>
            <a:ext cx="9144000" cy="2514600"/>
          </a:xfrm>
          <a:prstGeom prst="rect">
            <a:avLst/>
          </a:prstGeom>
          <a:blipFill rotWithShape="1">
            <a:blip r:embed="rId4">
              <a:alphaModFix/>
            </a:blip>
            <a:tile tx="0" ty="0" sx="100000" sy="100000" flip="none" algn="tl"/>
          </a:blip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88" name="Shape 88"/>
          <p:cNvSpPr txBox="1"/>
          <p:nvPr/>
        </p:nvSpPr>
        <p:spPr>
          <a:xfrm>
            <a:off x="3429000" y="1905000"/>
            <a:ext cx="2430462" cy="2744787"/>
          </a:xfrm>
          <a:prstGeom prst="rect">
            <a:avLst/>
          </a:prstGeom>
          <a:gradFill>
            <a:gsLst>
              <a:gs pos="0">
                <a:srgbClr val="FFFFFF"/>
              </a:gs>
              <a:gs pos="100000">
                <a:srgbClr val="A8CFD4"/>
              </a:gs>
            </a:gsLst>
            <a:path path="circle">
              <a:fillToRect l="50000" t="50000" r="50000" b="50000"/>
            </a:path>
            <a:tileRect/>
          </a:gra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89" name="Shape 89"/>
          <p:cNvSpPr/>
          <p:nvPr/>
        </p:nvSpPr>
        <p:spPr>
          <a:xfrm rot="-5400000">
            <a:off x="-653256" y="2024856"/>
            <a:ext cx="5653087" cy="2517775"/>
          </a:xfrm>
          <a:custGeom>
            <a:avLst/>
            <a:gdLst/>
            <a:ahLst/>
            <a:cxnLst/>
            <a:rect l="0" t="0" r="0" b="0"/>
            <a:pathLst>
              <a:path w="120000" h="120000" extrusionOk="0">
                <a:moveTo>
                  <a:pt x="0" y="0"/>
                </a:moveTo>
                <a:lnTo>
                  <a:pt x="30633" y="120000"/>
                </a:lnTo>
                <a:lnTo>
                  <a:pt x="89366" y="120000"/>
                </a:lnTo>
                <a:lnTo>
                  <a:pt x="120000" y="0"/>
                </a:lnTo>
                <a:lnTo>
                  <a:pt x="0" y="0"/>
                </a:lnTo>
                <a:close/>
              </a:path>
            </a:pathLst>
          </a:custGeom>
          <a:gradFill>
            <a:gsLst>
              <a:gs pos="0">
                <a:srgbClr val="FFFFFF"/>
              </a:gs>
              <a:gs pos="100000">
                <a:srgbClr val="A8CFD4"/>
              </a:gs>
            </a:gsLst>
            <a:path path="circle">
              <a:fillToRect l="50000" t="50000" r="50000" b="50000"/>
            </a:path>
            <a:tileRect/>
          </a:gradFill>
          <a:ln w="9525" cap="flat" cmpd="sng">
            <a:solidFill>
              <a:schemeClr val="dk1"/>
            </a:solidFill>
            <a:prstDash val="solid"/>
            <a:miter lim="524288"/>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pic>
        <p:nvPicPr>
          <p:cNvPr id="90" name="Shape 90"/>
          <p:cNvPicPr preferRelativeResize="0"/>
          <p:nvPr/>
        </p:nvPicPr>
        <p:blipFill>
          <a:blip r:embed="rId5">
            <a:alphaModFix/>
          </a:blip>
          <a:stretch>
            <a:fillRect/>
          </a:stretch>
        </p:blipFill>
        <p:spPr>
          <a:xfrm>
            <a:off x="1007050" y="1325775"/>
            <a:ext cx="1076450" cy="1666750"/>
          </a:xfrm>
          <a:prstGeom prst="rect">
            <a:avLst/>
          </a:prstGeom>
          <a:noFill/>
          <a:ln>
            <a:noFill/>
          </a:ln>
        </p:spPr>
      </p:pic>
      <p:pic>
        <p:nvPicPr>
          <p:cNvPr id="91" name="Shape 91"/>
          <p:cNvPicPr preferRelativeResize="0"/>
          <p:nvPr/>
        </p:nvPicPr>
        <p:blipFill>
          <a:blip r:embed="rId6">
            <a:alphaModFix/>
          </a:blip>
          <a:stretch>
            <a:fillRect/>
          </a:stretch>
        </p:blipFill>
        <p:spPr>
          <a:xfrm>
            <a:off x="3621088" y="2146384"/>
            <a:ext cx="1676400" cy="1411116"/>
          </a:xfrm>
          <a:prstGeom prst="rect">
            <a:avLst/>
          </a:prstGeom>
          <a:noFill/>
          <a:ln>
            <a:noFill/>
          </a:ln>
        </p:spPr>
      </p:pic>
      <p:sp>
        <p:nvSpPr>
          <p:cNvPr id="92" name="Shape 92"/>
          <p:cNvSpPr txBox="1"/>
          <p:nvPr/>
        </p:nvSpPr>
        <p:spPr>
          <a:xfrm>
            <a:off x="7620000" y="304800"/>
            <a:ext cx="1524000" cy="5638800"/>
          </a:xfrm>
          <a:prstGeom prst="rect">
            <a:avLst/>
          </a:prstGeom>
          <a:gradFill>
            <a:gsLst>
              <a:gs pos="0">
                <a:srgbClr val="FFFFFF"/>
              </a:gs>
              <a:gs pos="100000">
                <a:srgbClr val="A8CFD4"/>
              </a:gs>
            </a:gsLst>
            <a:path path="circle">
              <a:fillToRect l="50000" t="50000" r="50000" b="50000"/>
            </a:path>
            <a:tileRect/>
          </a:gra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93" name="Shape 93">
            <a:hlinkClick r:id="rId7"/>
          </p:cNvPr>
          <p:cNvSpPr txBox="1"/>
          <p:nvPr/>
        </p:nvSpPr>
        <p:spPr>
          <a:xfrm>
            <a:off x="3621100" y="2133600"/>
            <a:ext cx="2310000" cy="14112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94" name="Shape 94">
            <a:hlinkClick r:id="rId8"/>
          </p:cNvPr>
          <p:cNvSpPr/>
          <p:nvPr/>
        </p:nvSpPr>
        <p:spPr>
          <a:xfrm>
            <a:off x="861125" y="1095650"/>
            <a:ext cx="1204800" cy="2068599"/>
          </a:xfrm>
          <a:custGeom>
            <a:avLst/>
            <a:gdLst/>
            <a:ahLst/>
            <a:cxnLst/>
            <a:rect l="0" t="0" r="0" b="0"/>
            <a:pathLst>
              <a:path w="48192" h="96382" extrusionOk="0">
                <a:moveTo>
                  <a:pt x="0" y="0"/>
                </a:moveTo>
                <a:lnTo>
                  <a:pt x="48192" y="11121"/>
                </a:lnTo>
                <a:lnTo>
                  <a:pt x="46603" y="83143"/>
                </a:lnTo>
                <a:lnTo>
                  <a:pt x="6885" y="96382"/>
                </a:lnTo>
                <a:lnTo>
                  <a:pt x="6355" y="2118"/>
                </a:lnTo>
              </a:path>
            </a:pathLst>
          </a:custGeom>
          <a:noFill/>
          <a:ln w="114300" cap="flat" cmpd="sng">
            <a:solidFill>
              <a:srgbClr val="1C4587"/>
            </a:solidFill>
            <a:prstDash val="solid"/>
            <a:round/>
            <a:headEnd type="none" w="lg" len="lg"/>
            <a:tailEnd type="none" w="lg" len="lg"/>
          </a:ln>
        </p:spPr>
      </p:sp>
      <p:sp>
        <p:nvSpPr>
          <p:cNvPr id="95" name="Shape 95"/>
          <p:cNvSpPr/>
          <p:nvPr/>
        </p:nvSpPr>
        <p:spPr>
          <a:xfrm rot="5400000">
            <a:off x="3162300" y="2095500"/>
            <a:ext cx="6324600" cy="2438400"/>
          </a:xfrm>
          <a:custGeom>
            <a:avLst/>
            <a:gdLst/>
            <a:ahLst/>
            <a:cxnLst/>
            <a:rect l="0" t="0" r="0" b="0"/>
            <a:pathLst>
              <a:path w="120000" h="120000" extrusionOk="0">
                <a:moveTo>
                  <a:pt x="0" y="0"/>
                </a:moveTo>
                <a:lnTo>
                  <a:pt x="30000" y="120000"/>
                </a:lnTo>
                <a:lnTo>
                  <a:pt x="90000" y="120000"/>
                </a:lnTo>
                <a:lnTo>
                  <a:pt x="120000" y="0"/>
                </a:lnTo>
                <a:lnTo>
                  <a:pt x="0" y="0"/>
                </a:lnTo>
                <a:close/>
              </a:path>
            </a:pathLst>
          </a:custGeom>
          <a:gradFill>
            <a:gsLst>
              <a:gs pos="0">
                <a:srgbClr val="FFFFFF"/>
              </a:gs>
              <a:gs pos="100000">
                <a:srgbClr val="A8CFD4"/>
              </a:gs>
            </a:gsLst>
            <a:path path="circle">
              <a:fillToRect l="50000" t="50000" r="50000" b="50000"/>
            </a:path>
            <a:tileRect/>
          </a:gradFill>
          <a:ln w="9525" cap="flat" cmpd="sng">
            <a:solidFill>
              <a:schemeClr val="dk1"/>
            </a:solidFill>
            <a:prstDash val="solid"/>
            <a:miter lim="524288"/>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96" name="Shape 96"/>
          <p:cNvSpPr txBox="1"/>
          <p:nvPr/>
        </p:nvSpPr>
        <p:spPr>
          <a:xfrm>
            <a:off x="7543800" y="152400"/>
            <a:ext cx="993775" cy="6324600"/>
          </a:xfrm>
          <a:prstGeom prst="rect">
            <a:avLst/>
          </a:prstGeom>
          <a:gradFill>
            <a:gsLst>
              <a:gs pos="0">
                <a:srgbClr val="FFFFFF"/>
              </a:gs>
              <a:gs pos="100000">
                <a:srgbClr val="A8CFD4"/>
              </a:gs>
            </a:gsLst>
            <a:path path="circle">
              <a:fillToRect l="50000" t="50000" r="50000" b="50000"/>
            </a:path>
            <a:tileRect/>
          </a:gra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97" name="Shape 97"/>
          <p:cNvSpPr txBox="1"/>
          <p:nvPr/>
        </p:nvSpPr>
        <p:spPr>
          <a:xfrm rot="5400000">
            <a:off x="5743800" y="2714400"/>
            <a:ext cx="4724400" cy="819600"/>
          </a:xfrm>
          <a:prstGeom prst="rect">
            <a:avLst/>
          </a:prstGeom>
          <a:solidFill>
            <a:srgbClr val="1C4587"/>
          </a:solid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Belleza"/>
              <a:buNone/>
            </a:pPr>
            <a:r>
              <a:rPr lang="en-US" sz="2400" b="0" i="0" u="none">
                <a:solidFill>
                  <a:schemeClr val="dk1"/>
                </a:solidFill>
                <a:latin typeface="Belleza"/>
                <a:ea typeface="Belleza"/>
                <a:cs typeface="Belleza"/>
                <a:sym typeface="Belleza"/>
              </a:rPr>
              <a:t>Welcome to the </a:t>
            </a:r>
            <a:r>
              <a:rPr lang="en-US" sz="2400">
                <a:solidFill>
                  <a:schemeClr val="dk1"/>
                </a:solidFill>
                <a:latin typeface="Belleza"/>
                <a:ea typeface="Belleza"/>
                <a:cs typeface="Belleza"/>
                <a:sym typeface="Belleza"/>
              </a:rPr>
              <a:t>Women in History</a:t>
            </a:r>
            <a:r>
              <a:rPr lang="en-US" sz="2400" b="0" i="0" u="none">
                <a:solidFill>
                  <a:schemeClr val="dk1"/>
                </a:solidFill>
                <a:latin typeface="Belleza"/>
                <a:ea typeface="Belleza"/>
                <a:cs typeface="Belleza"/>
                <a:sym typeface="Belleza"/>
              </a:rPr>
              <a:t> Museum</a:t>
            </a:r>
          </a:p>
        </p:txBody>
      </p:sp>
      <p:sp>
        <p:nvSpPr>
          <p:cNvPr id="98" name="Shape 98"/>
          <p:cNvSpPr txBox="1"/>
          <p:nvPr/>
        </p:nvSpPr>
        <p:spPr>
          <a:xfrm>
            <a:off x="0" y="457200"/>
            <a:ext cx="912812" cy="5643562"/>
          </a:xfrm>
          <a:prstGeom prst="rect">
            <a:avLst/>
          </a:prstGeom>
          <a:gradFill>
            <a:gsLst>
              <a:gs pos="0">
                <a:srgbClr val="FFFFFF"/>
              </a:gs>
              <a:gs pos="100000">
                <a:srgbClr val="A8CFD4"/>
              </a:gs>
            </a:gsLst>
            <a:path path="circle">
              <a:fillToRect l="50000" t="50000" r="50000" b="50000"/>
            </a:path>
            <a:tileRect/>
          </a:gra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grpSp>
        <p:nvGrpSpPr>
          <p:cNvPr id="99" name="Shape 99"/>
          <p:cNvGrpSpPr/>
          <p:nvPr/>
        </p:nvGrpSpPr>
        <p:grpSpPr>
          <a:xfrm>
            <a:off x="61912" y="5289550"/>
            <a:ext cx="790575" cy="771525"/>
            <a:chOff x="47625" y="4714875"/>
            <a:chExt cx="866775" cy="771525"/>
          </a:xfrm>
        </p:grpSpPr>
        <p:sp>
          <p:nvSpPr>
            <p:cNvPr id="100" name="Shape 100"/>
            <p:cNvSpPr/>
            <p:nvPr/>
          </p:nvSpPr>
          <p:spPr>
            <a:xfrm>
              <a:off x="47625" y="4714875"/>
              <a:ext cx="846137" cy="771525"/>
            </a:xfrm>
            <a:prstGeom prst="leftArrow">
              <a:avLst>
                <a:gd name="adj1" fmla="val 4053"/>
                <a:gd name="adj2" fmla="val 4515"/>
              </a:avLst>
            </a:prstGeom>
            <a:solidFill>
              <a:srgbClr val="1C4587"/>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01" name="Shape 101"/>
            <p:cNvSpPr txBox="1"/>
            <p:nvPr/>
          </p:nvSpPr>
          <p:spPr>
            <a:xfrm>
              <a:off x="152400" y="4876800"/>
              <a:ext cx="762000" cy="46355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Belleza"/>
                <a:buNone/>
              </a:pPr>
              <a:r>
                <a:rPr lang="en-US" sz="1200" u="sng">
                  <a:solidFill>
                    <a:schemeClr val="hlink"/>
                  </a:solidFill>
                  <a:latin typeface="Belleza"/>
                  <a:ea typeface="Belleza"/>
                  <a:cs typeface="Belleza"/>
                  <a:sym typeface="Belleza"/>
                  <a:hlinkClick r:id="rId9"/>
                </a:rPr>
                <a:t>Art</a:t>
              </a:r>
              <a:r>
                <a:rPr lang="en-US" sz="1200" b="0" i="0" u="sng">
                  <a:solidFill>
                    <a:schemeClr val="hlink"/>
                  </a:solidFill>
                  <a:latin typeface="Belleza"/>
                  <a:ea typeface="Belleza"/>
                  <a:cs typeface="Belleza"/>
                  <a:sym typeface="Belleza"/>
                  <a:hlinkClick r:id="rId9"/>
                </a:rPr>
                <a:t> Room</a:t>
              </a:r>
            </a:p>
          </p:txBody>
        </p:sp>
      </p:grpSp>
      <p:sp>
        <p:nvSpPr>
          <p:cNvPr id="102" name="Shape 102"/>
          <p:cNvSpPr/>
          <p:nvPr/>
        </p:nvSpPr>
        <p:spPr>
          <a:xfrm flipH="1">
            <a:off x="7713662" y="5637212"/>
            <a:ext cx="771525" cy="771525"/>
          </a:xfrm>
          <a:prstGeom prst="leftArrow">
            <a:avLst>
              <a:gd name="adj1" fmla="val 4053"/>
              <a:gd name="adj2" fmla="val 4515"/>
            </a:avLst>
          </a:prstGeom>
          <a:solidFill>
            <a:srgbClr val="1C4587"/>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03" name="Shape 103">
            <a:hlinkClick r:id="rId10"/>
          </p:cNvPr>
          <p:cNvSpPr txBox="1"/>
          <p:nvPr/>
        </p:nvSpPr>
        <p:spPr>
          <a:xfrm flipH="1">
            <a:off x="7694612" y="5799137"/>
            <a:ext cx="695325" cy="46355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Belleza"/>
              <a:buNone/>
            </a:pPr>
            <a:r>
              <a:rPr lang="en-US" sz="1200" u="sng">
                <a:solidFill>
                  <a:schemeClr val="hlink"/>
                </a:solidFill>
                <a:latin typeface="Belleza"/>
                <a:ea typeface="Belleza"/>
                <a:cs typeface="Belleza"/>
                <a:sym typeface="Belleza"/>
                <a:hlinkClick r:id="rId10"/>
              </a:rPr>
              <a:t>Science</a:t>
            </a:r>
            <a:r>
              <a:rPr lang="en-US" sz="1200" b="0" i="0" u="sng">
                <a:solidFill>
                  <a:schemeClr val="hlink"/>
                </a:solidFill>
                <a:latin typeface="Belleza"/>
                <a:ea typeface="Belleza"/>
                <a:cs typeface="Belleza"/>
                <a:sym typeface="Belleza"/>
                <a:hlinkClick r:id="rId10"/>
              </a:rPr>
              <a:t>Room</a:t>
            </a:r>
          </a:p>
        </p:txBody>
      </p:sp>
      <p:sp>
        <p:nvSpPr>
          <p:cNvPr id="104" name="Shape 104"/>
          <p:cNvSpPr/>
          <p:nvPr/>
        </p:nvSpPr>
        <p:spPr>
          <a:xfrm flipH="1">
            <a:off x="4270375" y="3832225"/>
            <a:ext cx="771525" cy="771525"/>
          </a:xfrm>
          <a:prstGeom prst="leftArrow">
            <a:avLst>
              <a:gd name="adj1" fmla="val 4053"/>
              <a:gd name="adj2" fmla="val 4515"/>
            </a:avLst>
          </a:prstGeom>
          <a:solidFill>
            <a:srgbClr val="1C4587"/>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05" name="Shape 105">
            <a:hlinkClick r:id="rId11"/>
          </p:cNvPr>
          <p:cNvSpPr txBox="1"/>
          <p:nvPr/>
        </p:nvSpPr>
        <p:spPr>
          <a:xfrm flipH="1">
            <a:off x="4251325" y="3994150"/>
            <a:ext cx="695325" cy="46355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Belleza"/>
              <a:buNone/>
            </a:pPr>
            <a:r>
              <a:rPr lang="en-US" sz="1200" u="sng">
                <a:solidFill>
                  <a:schemeClr val="hlink"/>
                </a:solidFill>
                <a:latin typeface="Belleza"/>
                <a:ea typeface="Belleza"/>
                <a:cs typeface="Belleza"/>
                <a:sym typeface="Belleza"/>
                <a:hlinkClick r:id="rId11"/>
              </a:rPr>
              <a:t>Sports </a:t>
            </a:r>
            <a:r>
              <a:rPr lang="en-US" sz="1200" b="0" i="0" u="sng">
                <a:solidFill>
                  <a:schemeClr val="hlink"/>
                </a:solidFill>
                <a:latin typeface="Belleza"/>
                <a:ea typeface="Belleza"/>
                <a:cs typeface="Belleza"/>
                <a:sym typeface="Belleza"/>
                <a:hlinkClick r:id="rId11"/>
              </a:rPr>
              <a:t>Room</a:t>
            </a:r>
          </a:p>
        </p:txBody>
      </p:sp>
      <p:grpSp>
        <p:nvGrpSpPr>
          <p:cNvPr id="106" name="Shape 106"/>
          <p:cNvGrpSpPr/>
          <p:nvPr/>
        </p:nvGrpSpPr>
        <p:grpSpPr>
          <a:xfrm>
            <a:off x="79375" y="3505200"/>
            <a:ext cx="758825" cy="719137"/>
            <a:chOff x="79375" y="3505200"/>
            <a:chExt cx="758825" cy="719137"/>
          </a:xfrm>
        </p:grpSpPr>
        <p:sp>
          <p:nvSpPr>
            <p:cNvPr id="107" name="Shape 107"/>
            <p:cNvSpPr/>
            <p:nvPr/>
          </p:nvSpPr>
          <p:spPr>
            <a:xfrm>
              <a:off x="79375" y="3505200"/>
              <a:ext cx="758825" cy="719137"/>
            </a:xfrm>
            <a:prstGeom prst="ellipse">
              <a:avLst/>
            </a:prstGeom>
            <a:solidFill>
              <a:srgbClr val="1C4587"/>
            </a:solidFill>
            <a:ln w="9525" cap="flat" cmpd="sng">
              <a:solidFill>
                <a:srgbClr val="000000"/>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08" name="Shape 108"/>
            <p:cNvSpPr txBox="1"/>
            <p:nvPr/>
          </p:nvSpPr>
          <p:spPr>
            <a:xfrm>
              <a:off x="115887" y="3584575"/>
              <a:ext cx="685800" cy="5588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Belleza"/>
                <a:buNone/>
              </a:pPr>
              <a:r>
                <a:rPr lang="en-US" sz="1000" b="0" i="0" u="sng">
                  <a:solidFill>
                    <a:schemeClr val="hlink"/>
                  </a:solidFill>
                  <a:latin typeface="Belleza"/>
                  <a:ea typeface="Belleza"/>
                  <a:cs typeface="Belleza"/>
                  <a:sym typeface="Belleza"/>
                  <a:hlinkClick r:id="rId12"/>
                </a:rPr>
                <a:t>Press</a:t>
              </a:r>
            </a:p>
            <a:p>
              <a:pPr marL="0" marR="0" lvl="0" indent="0" algn="ctr" rtl="0">
                <a:lnSpc>
                  <a:spcPct val="100000"/>
                </a:lnSpc>
                <a:spcBef>
                  <a:spcPts val="0"/>
                </a:spcBef>
                <a:spcAft>
                  <a:spcPts val="0"/>
                </a:spcAft>
                <a:buClr>
                  <a:schemeClr val="dk1"/>
                </a:buClr>
                <a:buSzPct val="25000"/>
                <a:buFont typeface="Belleza"/>
                <a:buNone/>
              </a:pPr>
              <a:r>
                <a:rPr lang="en-US" sz="1000" u="sng">
                  <a:solidFill>
                    <a:schemeClr val="hlink"/>
                  </a:solidFill>
                  <a:latin typeface="Belleza"/>
                  <a:ea typeface="Belleza"/>
                  <a:cs typeface="Belleza"/>
                  <a:sym typeface="Belleza"/>
                  <a:hlinkClick r:id="rId12"/>
                </a:rPr>
                <a:t>F</a:t>
              </a:r>
              <a:r>
                <a:rPr lang="en-US" sz="1000" b="0" i="0" u="sng">
                  <a:solidFill>
                    <a:schemeClr val="hlink"/>
                  </a:solidFill>
                  <a:latin typeface="Belleza"/>
                  <a:ea typeface="Belleza"/>
                  <a:cs typeface="Belleza"/>
                  <a:sym typeface="Belleza"/>
                  <a:hlinkClick r:id="rId12"/>
                </a:rPr>
                <a:t>or Curator</a:t>
              </a:r>
            </a:p>
          </p:txBody>
        </p:sp>
      </p:grpSp>
      <p:pic>
        <p:nvPicPr>
          <p:cNvPr id="109" name="Shape 109"/>
          <p:cNvPicPr preferRelativeResize="0"/>
          <p:nvPr/>
        </p:nvPicPr>
        <p:blipFill rotWithShape="1">
          <a:blip r:embed="rId13">
            <a:alphaModFix/>
          </a:blip>
          <a:srcRect l="38099" r="38144"/>
          <a:stretch/>
        </p:blipFill>
        <p:spPr>
          <a:xfrm rot="293308">
            <a:off x="5440100" y="1765878"/>
            <a:ext cx="1576752" cy="2514595"/>
          </a:xfrm>
          <a:prstGeom prst="rect">
            <a:avLst/>
          </a:prstGeom>
          <a:noFill/>
          <a:ln>
            <a:noFill/>
          </a:ln>
        </p:spPr>
      </p:pic>
      <p:pic>
        <p:nvPicPr>
          <p:cNvPr id="110" name="Shape 110"/>
          <p:cNvPicPr preferRelativeResize="0"/>
          <p:nvPr/>
        </p:nvPicPr>
        <p:blipFill>
          <a:blip r:embed="rId14">
            <a:alphaModFix/>
          </a:blip>
          <a:stretch>
            <a:fillRect/>
          </a:stretch>
        </p:blipFill>
        <p:spPr>
          <a:xfrm rot="-207734">
            <a:off x="2307200" y="2977633"/>
            <a:ext cx="993776" cy="1387917"/>
          </a:xfrm>
          <a:prstGeom prst="rect">
            <a:avLst/>
          </a:prstGeom>
          <a:noFill/>
          <a:ln>
            <a:noFill/>
          </a:ln>
        </p:spPr>
      </p:pic>
      <p:sp>
        <p:nvSpPr>
          <p:cNvPr id="111" name="Shape 111">
            <a:hlinkClick r:id="rId15"/>
          </p:cNvPr>
          <p:cNvSpPr/>
          <p:nvPr/>
        </p:nvSpPr>
        <p:spPr>
          <a:xfrm rot="136860">
            <a:off x="5471001" y="1707911"/>
            <a:ext cx="1575463" cy="2940500"/>
          </a:xfrm>
          <a:custGeom>
            <a:avLst/>
            <a:gdLst/>
            <a:ahLst/>
            <a:cxnLst/>
            <a:rect l="0" t="0" r="0" b="0"/>
            <a:pathLst>
              <a:path w="63019" h="123921" extrusionOk="0">
                <a:moveTo>
                  <a:pt x="529" y="5826"/>
                </a:moveTo>
                <a:lnTo>
                  <a:pt x="63019" y="0"/>
                </a:lnTo>
                <a:lnTo>
                  <a:pt x="61430" y="123921"/>
                </a:lnTo>
                <a:lnTo>
                  <a:pt x="0" y="102738"/>
                </a:lnTo>
                <a:close/>
              </a:path>
            </a:pathLst>
          </a:custGeom>
          <a:noFill/>
          <a:ln w="228600" cap="flat" cmpd="sng">
            <a:solidFill>
              <a:srgbClr val="1C4587"/>
            </a:solidFill>
            <a:prstDash val="solid"/>
            <a:round/>
            <a:headEnd type="none" w="lg" len="lg"/>
            <a:tailEnd type="none" w="lg" len="lg"/>
          </a:ln>
        </p:spPr>
      </p:sp>
      <p:sp>
        <p:nvSpPr>
          <p:cNvPr id="112" name="Shape 112">
            <a:hlinkClick r:id="rId16"/>
          </p:cNvPr>
          <p:cNvSpPr/>
          <p:nvPr/>
        </p:nvSpPr>
        <p:spPr>
          <a:xfrm>
            <a:off x="2263925" y="2859700"/>
            <a:ext cx="1045925" cy="1694650"/>
          </a:xfrm>
          <a:custGeom>
            <a:avLst/>
            <a:gdLst/>
            <a:ahLst/>
            <a:cxnLst/>
            <a:rect l="0" t="0" r="0" b="0"/>
            <a:pathLst>
              <a:path w="41837" h="67786" extrusionOk="0">
                <a:moveTo>
                  <a:pt x="0" y="0"/>
                </a:moveTo>
                <a:lnTo>
                  <a:pt x="41837" y="3178"/>
                </a:lnTo>
                <a:lnTo>
                  <a:pt x="41837" y="58254"/>
                </a:lnTo>
                <a:lnTo>
                  <a:pt x="5296" y="67786"/>
                </a:lnTo>
                <a:close/>
              </a:path>
            </a:pathLst>
          </a:custGeom>
          <a:noFill/>
          <a:ln w="76200" cap="flat" cmpd="sng">
            <a:solidFill>
              <a:srgbClr val="1C4587"/>
            </a:solidFill>
            <a:prstDash val="solid"/>
            <a:round/>
            <a:headEnd type="none" w="lg" len="lg"/>
            <a:tailEnd type="none" w="lg" len="lg"/>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p:nvPr/>
        </p:nvSpPr>
        <p:spPr>
          <a:xfrm>
            <a:off x="152400" y="152400"/>
            <a:ext cx="8763000" cy="65532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pic>
        <p:nvPicPr>
          <p:cNvPr id="270" name="Shape 270"/>
          <p:cNvPicPr preferRelativeResize="0"/>
          <p:nvPr/>
        </p:nvPicPr>
        <p:blipFill>
          <a:blip r:embed="rId3">
            <a:alphaModFix/>
          </a:blip>
          <a:stretch>
            <a:fillRect/>
          </a:stretch>
        </p:blipFill>
        <p:spPr>
          <a:xfrm>
            <a:off x="5815795" y="1507100"/>
            <a:ext cx="2631955" cy="3470951"/>
          </a:xfrm>
          <a:prstGeom prst="rect">
            <a:avLst/>
          </a:prstGeom>
          <a:noFill/>
          <a:ln>
            <a:noFill/>
          </a:ln>
        </p:spPr>
      </p:pic>
      <p:sp>
        <p:nvSpPr>
          <p:cNvPr id="271" name="Shape 271"/>
          <p:cNvSpPr txBox="1">
            <a:spLocks noGrp="1"/>
          </p:cNvSpPr>
          <p:nvPr>
            <p:ph type="title"/>
          </p:nvPr>
        </p:nvSpPr>
        <p:spPr>
          <a:xfrm>
            <a:off x="152400" y="152400"/>
            <a:ext cx="87630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Times"/>
              <a:buNone/>
            </a:pPr>
            <a:r>
              <a:rPr lang="en-US"/>
              <a:t>Billie Holiday and Jazz</a:t>
            </a:r>
          </a:p>
        </p:txBody>
      </p:sp>
      <p:sp>
        <p:nvSpPr>
          <p:cNvPr id="272" name="Shape 272"/>
          <p:cNvSpPr txBox="1">
            <a:spLocks noGrp="1"/>
          </p:cNvSpPr>
          <p:nvPr>
            <p:ph type="body" idx="1"/>
          </p:nvPr>
        </p:nvSpPr>
        <p:spPr>
          <a:xfrm>
            <a:off x="457200" y="1600200"/>
            <a:ext cx="4962900" cy="4495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Merriweather Sans"/>
              <a:buNone/>
            </a:pPr>
            <a:r>
              <a:rPr lang="en-US" sz="1400">
                <a:solidFill>
                  <a:srgbClr val="000000"/>
                </a:solidFill>
                <a:latin typeface="Merriweather"/>
                <a:ea typeface="Merriweather"/>
                <a:cs typeface="Merriweather"/>
                <a:sym typeface="Merriweather"/>
              </a:rPr>
              <a:t>On April 7, 1915, Eleanora Fagan was born in Baltimore, Maryland. Elenora would later go under the stage name, Billie Holiday, and become one of the greatest jazz singers of all time. Her vocal style, strongly inspired by jazz instrumentalists, pioneered a new way of manipulating</a:t>
            </a:r>
            <a:r>
              <a:rPr lang="en-US" sz="1400">
                <a:solidFill>
                  <a:srgbClr val="000000"/>
                </a:solidFill>
                <a:latin typeface="Merriweather"/>
                <a:ea typeface="Merriweather"/>
                <a:cs typeface="Merriweather"/>
                <a:sym typeface="Merriweather"/>
                <a:hlinkClick r:id="rId4"/>
              </a:rPr>
              <a:t> phrasing</a:t>
            </a:r>
            <a:r>
              <a:rPr lang="en-US" sz="1400">
                <a:solidFill>
                  <a:srgbClr val="000000"/>
                </a:solidFill>
                <a:latin typeface="Merriweather"/>
                <a:ea typeface="Merriweather"/>
                <a:cs typeface="Merriweather"/>
                <a:sym typeface="Merriweather"/>
              </a:rPr>
              <a:t> and</a:t>
            </a:r>
            <a:r>
              <a:rPr lang="en-US" sz="1400">
                <a:solidFill>
                  <a:srgbClr val="000000"/>
                </a:solidFill>
                <a:latin typeface="Merriweather"/>
                <a:ea typeface="Merriweather"/>
                <a:cs typeface="Merriweather"/>
                <a:sym typeface="Merriweather"/>
                <a:hlinkClick r:id="rId5"/>
              </a:rPr>
              <a:t> tempo</a:t>
            </a:r>
            <a:r>
              <a:rPr lang="en-US" sz="1400">
                <a:solidFill>
                  <a:srgbClr val="000000"/>
                </a:solidFill>
                <a:latin typeface="Merriweather"/>
                <a:ea typeface="Merriweather"/>
                <a:cs typeface="Merriweather"/>
                <a:sym typeface="Merriweather"/>
              </a:rPr>
              <a:t> even without receiving any formal musical training. She was known for her vocal delivery and improvisational skills. She unfortunately lost her battle to substance abuse and died in 1956 at the age of 44. </a:t>
            </a:r>
          </a:p>
          <a:p>
            <a:pPr marL="0" marR="0" lvl="0" indent="0" algn="l" rtl="0">
              <a:lnSpc>
                <a:spcPct val="100000"/>
              </a:lnSpc>
              <a:spcBef>
                <a:spcPts val="0"/>
              </a:spcBef>
              <a:spcAft>
                <a:spcPts val="0"/>
              </a:spcAft>
              <a:buClr>
                <a:srgbClr val="000000"/>
              </a:buClr>
              <a:buSzPct val="25000"/>
              <a:buFont typeface="Merriweather Sans"/>
              <a:buNone/>
            </a:pPr>
            <a:endParaRPr sz="1400">
              <a:solidFill>
                <a:srgbClr val="000000"/>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ct val="25000"/>
              <a:buFont typeface="Merriweather Sans"/>
              <a:buNone/>
            </a:pPr>
            <a:r>
              <a:rPr lang="en-US" sz="1400">
                <a:solidFill>
                  <a:srgbClr val="000000"/>
                </a:solidFill>
                <a:latin typeface="Merriweather"/>
                <a:ea typeface="Merriweather"/>
                <a:cs typeface="Merriweather"/>
                <a:sym typeface="Merriweather"/>
              </a:rPr>
              <a:t>The tension of racism was a powerful subtext to Holiday’s life story. Due to the </a:t>
            </a:r>
            <a:r>
              <a:rPr lang="en-US" sz="1400">
                <a:solidFill>
                  <a:srgbClr val="000000"/>
                </a:solidFill>
                <a:latin typeface="Merriweather"/>
                <a:ea typeface="Merriweather"/>
                <a:cs typeface="Merriweather"/>
                <a:sym typeface="Merriweather"/>
                <a:hlinkClick r:id="rId6"/>
              </a:rPr>
              <a:t>Jim Crow laws</a:t>
            </a:r>
            <a:r>
              <a:rPr lang="en-US" sz="1400">
                <a:solidFill>
                  <a:srgbClr val="000000"/>
                </a:solidFill>
                <a:latin typeface="Merriweather"/>
                <a:ea typeface="Merriweather"/>
                <a:cs typeface="Merriweather"/>
                <a:sym typeface="Merriweather"/>
              </a:rPr>
              <a:t> that were still in effect through most of her career, Holiday occasionally often found herself in the ironic situation of being the featured vocalist in clubs that refused to serve blacks. </a:t>
            </a:r>
          </a:p>
          <a:p>
            <a:pPr marL="0" marR="0" lvl="0" indent="0" algn="l" rtl="0">
              <a:lnSpc>
                <a:spcPct val="100000"/>
              </a:lnSpc>
              <a:spcBef>
                <a:spcPts val="0"/>
              </a:spcBef>
              <a:spcAft>
                <a:spcPts val="0"/>
              </a:spcAft>
              <a:buClr>
                <a:srgbClr val="000000"/>
              </a:buClr>
              <a:buSzPct val="25000"/>
              <a:buFont typeface="Merriweather Sans"/>
              <a:buNone/>
            </a:pPr>
            <a:endParaRPr sz="1400">
              <a:solidFill>
                <a:srgbClr val="000000"/>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ct val="25000"/>
              <a:buFont typeface="Merriweather Sans"/>
              <a:buNone/>
            </a:pPr>
            <a:r>
              <a:rPr lang="en-US" sz="1400">
                <a:solidFill>
                  <a:srgbClr val="000000"/>
                </a:solidFill>
                <a:latin typeface="Merriweather"/>
                <a:ea typeface="Merriweather"/>
                <a:cs typeface="Merriweather"/>
                <a:sym typeface="Merriweather"/>
              </a:rPr>
              <a:t>The portrait is of Holiday singing at the Downbeat Club in New York, NY. Through a difficult childhood and a career filled with racism, Billie Holiday was able to become one of the most influential jazz musicians of all time. </a:t>
            </a:r>
          </a:p>
          <a:p>
            <a:pPr marL="0" marR="0" lvl="0" indent="0" algn="l" rtl="0">
              <a:lnSpc>
                <a:spcPct val="100000"/>
              </a:lnSpc>
              <a:spcBef>
                <a:spcPts val="0"/>
              </a:spcBef>
              <a:spcAft>
                <a:spcPts val="0"/>
              </a:spcAft>
              <a:buClr>
                <a:srgbClr val="000000"/>
              </a:buClr>
              <a:buSzPct val="25000"/>
              <a:buFont typeface="Merriweather Sans"/>
              <a:buNone/>
            </a:pPr>
            <a:endParaRPr sz="1400">
              <a:solidFill>
                <a:srgbClr val="000000"/>
              </a:solidFill>
              <a:latin typeface="Merriweather"/>
              <a:ea typeface="Merriweather"/>
              <a:cs typeface="Merriweather"/>
              <a:sym typeface="Merriweather"/>
            </a:endParaRPr>
          </a:p>
        </p:txBody>
      </p:sp>
      <p:sp>
        <p:nvSpPr>
          <p:cNvPr id="273" name="Shape 273"/>
          <p:cNvSpPr/>
          <p:nvPr/>
        </p:nvSpPr>
        <p:spPr>
          <a:xfrm>
            <a:off x="6019800" y="5486400"/>
            <a:ext cx="2286000" cy="838200"/>
          </a:xfrm>
          <a:custGeom>
            <a:avLst/>
            <a:gdLst/>
            <a:ahLst/>
            <a:cxnLst/>
            <a:rect l="0" t="0" r="0" b="0"/>
            <a:pathLst>
              <a:path w="120000" h="120000" extrusionOk="0">
                <a:moveTo>
                  <a:pt x="0" y="0"/>
                </a:moveTo>
                <a:lnTo>
                  <a:pt x="120000" y="0"/>
                </a:lnTo>
                <a:lnTo>
                  <a:pt x="120000" y="119999"/>
                </a:lnTo>
                <a:lnTo>
                  <a:pt x="0" y="119999"/>
                </a:lnTo>
                <a:close/>
              </a:path>
            </a:pathLst>
          </a:custGeom>
          <a:gradFill>
            <a:gsLst>
              <a:gs pos="0">
                <a:srgbClr val="FFFFFF"/>
              </a:gs>
              <a:gs pos="100000">
                <a:srgbClr val="A8CFD4"/>
              </a:gs>
            </a:gsLst>
            <a:path path="circle">
              <a:fillToRect l="50000" t="50000" r="50000" b="50000"/>
            </a:path>
            <a:tileRect/>
          </a:gradFill>
          <a:ln w="381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2400" b="0" i="0" u="sng">
                <a:solidFill>
                  <a:schemeClr val="hlink"/>
                </a:solidFill>
                <a:latin typeface="Times"/>
                <a:ea typeface="Times"/>
                <a:cs typeface="Times"/>
                <a:sym typeface="Times"/>
                <a:hlinkClick r:id="rId7"/>
              </a:rPr>
              <a:t>Return to Room</a:t>
            </a:r>
          </a:p>
        </p:txBody>
      </p:sp>
      <p:sp>
        <p:nvSpPr>
          <p:cNvPr id="274" name="Shape 274" descr="Macintosh HD:Users:Christy_Keeler:Desktop:untitled folder:Family:BoysTogether.jpg"/>
          <p:cNvSpPr txBox="1"/>
          <p:nvPr/>
        </p:nvSpPr>
        <p:spPr>
          <a:xfrm>
            <a:off x="5808850" y="1522533"/>
            <a:ext cx="2631900" cy="34290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cxnSp>
        <p:nvCxnSpPr>
          <p:cNvPr id="275" name="Shape 275"/>
          <p:cNvCxnSpPr/>
          <p:nvPr/>
        </p:nvCxnSpPr>
        <p:spPr>
          <a:xfrm>
            <a:off x="152400" y="1371600"/>
            <a:ext cx="8763000" cy="0"/>
          </a:xfrm>
          <a:prstGeom prst="straightConnector1">
            <a:avLst/>
          </a:prstGeom>
          <a:noFill/>
          <a:ln w="76200" cap="flat" cmpd="sng">
            <a:solidFill>
              <a:srgbClr val="1C4587"/>
            </a:solidFill>
            <a:prstDash val="solid"/>
            <a:miter lim="800000"/>
            <a:headEnd type="none" w="med" len="med"/>
            <a:tailEnd type="none" w="med" len="med"/>
          </a:ln>
        </p:spPr>
      </p:cxnSp>
      <p:sp>
        <p:nvSpPr>
          <p:cNvPr id="276" name="Shape 276"/>
          <p:cNvSpPr txBox="1"/>
          <p:nvPr/>
        </p:nvSpPr>
        <p:spPr>
          <a:xfrm>
            <a:off x="5715000" y="4953000"/>
            <a:ext cx="2971800" cy="473075"/>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000" b="0" i="0" u="none">
                <a:solidFill>
                  <a:schemeClr val="dk1"/>
                </a:solidFill>
                <a:latin typeface="Times"/>
                <a:ea typeface="Times"/>
                <a:cs typeface="Times"/>
                <a:sym typeface="Times"/>
              </a:rPr>
              <a:t>Image acquired at:</a:t>
            </a:r>
          </a:p>
          <a:p>
            <a:pPr marL="0" marR="0" lvl="0" indent="0" algn="ctr" rtl="0">
              <a:lnSpc>
                <a:spcPct val="100000"/>
              </a:lnSpc>
              <a:spcBef>
                <a:spcPts val="500"/>
              </a:spcBef>
              <a:spcAft>
                <a:spcPts val="0"/>
              </a:spcAft>
              <a:buClr>
                <a:schemeClr val="dk1"/>
              </a:buClr>
              <a:buSzPct val="25000"/>
              <a:buFont typeface="Times"/>
              <a:buNone/>
            </a:pPr>
            <a:r>
              <a:rPr lang="en-US" sz="1000">
                <a:solidFill>
                  <a:schemeClr val="dk1"/>
                </a:solidFill>
                <a:latin typeface="Times"/>
                <a:ea typeface="Times"/>
                <a:cs typeface="Times"/>
                <a:sym typeface="Times"/>
              </a:rPr>
              <a:t>https://www.loc.gov/item/today-in-history/april-07/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Shape 281"/>
          <p:cNvSpPr txBox="1"/>
          <p:nvPr/>
        </p:nvSpPr>
        <p:spPr>
          <a:xfrm>
            <a:off x="152400" y="152400"/>
            <a:ext cx="8763000" cy="65532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282" name="Shape 282"/>
          <p:cNvSpPr txBox="1">
            <a:spLocks noGrp="1"/>
          </p:cNvSpPr>
          <p:nvPr>
            <p:ph type="title"/>
          </p:nvPr>
        </p:nvSpPr>
        <p:spPr>
          <a:xfrm>
            <a:off x="685800" y="304800"/>
            <a:ext cx="77724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Times"/>
              <a:buNone/>
            </a:pPr>
            <a:r>
              <a:rPr lang="en-US">
                <a:solidFill>
                  <a:schemeClr val="dk1"/>
                </a:solidFill>
                <a:latin typeface="Times New Roman"/>
                <a:ea typeface="Times New Roman"/>
                <a:cs typeface="Times New Roman"/>
                <a:sym typeface="Times New Roman"/>
              </a:rPr>
              <a:t>Maya Angelou and Activism</a:t>
            </a:r>
          </a:p>
        </p:txBody>
      </p:sp>
      <p:sp>
        <p:nvSpPr>
          <p:cNvPr id="283" name="Shape 283"/>
          <p:cNvSpPr txBox="1">
            <a:spLocks noGrp="1"/>
          </p:cNvSpPr>
          <p:nvPr>
            <p:ph type="body" idx="1"/>
          </p:nvPr>
        </p:nvSpPr>
        <p:spPr>
          <a:xfrm>
            <a:off x="457200" y="1828800"/>
            <a:ext cx="4648200" cy="4495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Merriweather Sans"/>
              <a:buNone/>
            </a:pPr>
            <a:r>
              <a:rPr lang="en-US" sz="1400">
                <a:solidFill>
                  <a:srgbClr val="000000"/>
                </a:solidFill>
                <a:latin typeface="Merriweather"/>
                <a:ea typeface="Merriweather"/>
                <a:cs typeface="Merriweather"/>
                <a:sym typeface="Merriweather"/>
              </a:rPr>
              <a:t>Born on April 4th, 1928, Maya Angelou was to become an American poet, memoirist, and</a:t>
            </a:r>
            <a:r>
              <a:rPr lang="en-US" sz="1400">
                <a:solidFill>
                  <a:srgbClr val="000000"/>
                </a:solidFill>
                <a:latin typeface="Merriweather"/>
                <a:ea typeface="Merriweather"/>
                <a:cs typeface="Merriweather"/>
                <a:sym typeface="Merriweather"/>
                <a:hlinkClick r:id="rId3"/>
              </a:rPr>
              <a:t> civil rights activist</a:t>
            </a:r>
            <a:r>
              <a:rPr lang="en-US" sz="1400">
                <a:solidFill>
                  <a:srgbClr val="000000"/>
                </a:solidFill>
                <a:latin typeface="Merriweather"/>
                <a:ea typeface="Merriweather"/>
                <a:cs typeface="Merriweather"/>
                <a:sym typeface="Merriweather"/>
              </a:rPr>
              <a:t>. Throughout the span of 50 years, Angelou was able to publish seven autobiographies, three books of essays, several books of poetry, and was credited with a list of plays, movies, and television shows. She received dozens of awards and more than 50 honorary degrees. Her work shined a light on civil rights for African American as well as for women. </a:t>
            </a:r>
          </a:p>
          <a:p>
            <a:pPr marL="82550" marR="0" lvl="0" indent="-82550" algn="l" rtl="0">
              <a:spcBef>
                <a:spcPts val="260"/>
              </a:spcBef>
              <a:spcAft>
                <a:spcPts val="0"/>
              </a:spcAft>
              <a:buClr>
                <a:schemeClr val="dk1"/>
              </a:buClr>
              <a:buSzPct val="92857"/>
              <a:buFont typeface="Times"/>
              <a:buNone/>
            </a:pPr>
            <a:endParaRPr sz="1400">
              <a:solidFill>
                <a:srgbClr val="000000"/>
              </a:solidFill>
              <a:latin typeface="Merriweather"/>
              <a:ea typeface="Merriweather"/>
              <a:cs typeface="Merriweather"/>
              <a:sym typeface="Merriweather"/>
            </a:endParaRPr>
          </a:p>
          <a:p>
            <a:pPr marL="0" marR="0" lvl="0" indent="-82550" algn="l" rtl="0">
              <a:spcBef>
                <a:spcPts val="260"/>
              </a:spcBef>
              <a:spcAft>
                <a:spcPts val="0"/>
              </a:spcAft>
              <a:buClr>
                <a:schemeClr val="dk1"/>
              </a:buClr>
              <a:buSzPct val="92857"/>
              <a:buFont typeface="Times"/>
              <a:buNone/>
            </a:pPr>
            <a:r>
              <a:rPr lang="en-US" sz="1400">
                <a:solidFill>
                  <a:srgbClr val="000000"/>
                </a:solidFill>
                <a:latin typeface="Merriweather"/>
                <a:ea typeface="Merriweather"/>
                <a:cs typeface="Merriweather"/>
                <a:sym typeface="Merriweather"/>
              </a:rPr>
              <a:t>The photo is of </a:t>
            </a:r>
            <a:r>
              <a:rPr lang="en-US" sz="1400">
                <a:latin typeface="Merriweather"/>
                <a:ea typeface="Merriweather"/>
                <a:cs typeface="Merriweather"/>
                <a:sym typeface="Merriweather"/>
              </a:rPr>
              <a:t>Rosa Parks (seated left), Maya Angelou (seated in the middle), Elaine Steele (seated right) and others, in Washington, D.C. for the Million Man March in 1995. The march was to unite in self-help and self-defence against economic and social ills within the African-American community. She worked to create a nation full of equal opportunities no matter what your race or gender.</a:t>
            </a:r>
          </a:p>
          <a:p>
            <a:pPr marL="82550" marR="0" lvl="0" indent="-82550" algn="l" rtl="0">
              <a:spcBef>
                <a:spcPts val="260"/>
              </a:spcBef>
              <a:spcAft>
                <a:spcPts val="0"/>
              </a:spcAft>
              <a:buClr>
                <a:schemeClr val="dk1"/>
              </a:buClr>
              <a:buSzPct val="100000"/>
              <a:buFont typeface="Times"/>
              <a:buNone/>
            </a:pPr>
            <a:endParaRPr sz="1300">
              <a:solidFill>
                <a:srgbClr val="000000"/>
              </a:solidFill>
              <a:latin typeface="Merriweather Sans"/>
              <a:ea typeface="Merriweather Sans"/>
              <a:cs typeface="Merriweather Sans"/>
              <a:sym typeface="Merriweather Sans"/>
            </a:endParaRPr>
          </a:p>
        </p:txBody>
      </p:sp>
      <p:sp>
        <p:nvSpPr>
          <p:cNvPr id="284" name="Shape 284"/>
          <p:cNvSpPr/>
          <p:nvPr/>
        </p:nvSpPr>
        <p:spPr>
          <a:xfrm>
            <a:off x="5867400" y="5105400"/>
            <a:ext cx="2286000" cy="838200"/>
          </a:xfrm>
          <a:custGeom>
            <a:avLst/>
            <a:gdLst/>
            <a:ahLst/>
            <a:cxnLst/>
            <a:rect l="0" t="0" r="0" b="0"/>
            <a:pathLst>
              <a:path w="120000" h="120000" extrusionOk="0">
                <a:moveTo>
                  <a:pt x="0" y="0"/>
                </a:moveTo>
                <a:lnTo>
                  <a:pt x="120000" y="0"/>
                </a:lnTo>
                <a:lnTo>
                  <a:pt x="120000" y="119999"/>
                </a:lnTo>
                <a:lnTo>
                  <a:pt x="0" y="119999"/>
                </a:lnTo>
                <a:close/>
              </a:path>
            </a:pathLst>
          </a:custGeom>
          <a:gradFill>
            <a:gsLst>
              <a:gs pos="0">
                <a:srgbClr val="FFFFFF"/>
              </a:gs>
              <a:gs pos="100000">
                <a:srgbClr val="A8CFD4"/>
              </a:gs>
            </a:gsLst>
            <a:path path="circle">
              <a:fillToRect l="50000" t="50000" r="50000" b="50000"/>
            </a:path>
            <a:tileRect/>
          </a:gradFill>
          <a:ln w="381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2400" b="0" i="0" u="sng">
                <a:solidFill>
                  <a:schemeClr val="hlink"/>
                </a:solidFill>
                <a:latin typeface="Times"/>
                <a:ea typeface="Times"/>
                <a:cs typeface="Times"/>
                <a:sym typeface="Times"/>
                <a:hlinkClick r:id="rId4"/>
              </a:rPr>
              <a:t>Return to Room</a:t>
            </a:r>
          </a:p>
        </p:txBody>
      </p:sp>
      <p:cxnSp>
        <p:nvCxnSpPr>
          <p:cNvPr id="285" name="Shape 285"/>
          <p:cNvCxnSpPr/>
          <p:nvPr/>
        </p:nvCxnSpPr>
        <p:spPr>
          <a:xfrm>
            <a:off x="152400" y="1524000"/>
            <a:ext cx="8763000" cy="0"/>
          </a:xfrm>
          <a:prstGeom prst="straightConnector1">
            <a:avLst/>
          </a:prstGeom>
          <a:noFill/>
          <a:ln w="76200" cap="flat" cmpd="sng">
            <a:solidFill>
              <a:srgbClr val="1C4587"/>
            </a:solidFill>
            <a:prstDash val="solid"/>
            <a:miter lim="800000"/>
            <a:headEnd type="none" w="med" len="med"/>
            <a:tailEnd type="none" w="med" len="med"/>
          </a:ln>
        </p:spPr>
      </p:cxnSp>
      <p:sp>
        <p:nvSpPr>
          <p:cNvPr id="286" name="Shape 286"/>
          <p:cNvSpPr txBox="1"/>
          <p:nvPr/>
        </p:nvSpPr>
        <p:spPr>
          <a:xfrm>
            <a:off x="5486400" y="4495800"/>
            <a:ext cx="2971800" cy="4731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000" b="0" i="0" u="none">
                <a:solidFill>
                  <a:schemeClr val="dk1"/>
                </a:solidFill>
                <a:latin typeface="Times"/>
                <a:ea typeface="Times"/>
                <a:cs typeface="Times"/>
                <a:sym typeface="Times"/>
              </a:rPr>
              <a:t>Image acquired at:</a:t>
            </a:r>
          </a:p>
          <a:p>
            <a:pPr marL="0" marR="0" lvl="0" indent="0" algn="ctr" rtl="0">
              <a:lnSpc>
                <a:spcPct val="100000"/>
              </a:lnSpc>
              <a:spcBef>
                <a:spcPts val="500"/>
              </a:spcBef>
              <a:spcAft>
                <a:spcPts val="0"/>
              </a:spcAft>
              <a:buClr>
                <a:schemeClr val="dk1"/>
              </a:buClr>
              <a:buSzPct val="25000"/>
              <a:buFont typeface="Times"/>
              <a:buNone/>
            </a:pPr>
            <a:r>
              <a:rPr lang="en-US" sz="1000">
                <a:solidFill>
                  <a:schemeClr val="dk1"/>
                </a:solidFill>
                <a:latin typeface="Times"/>
                <a:ea typeface="Times"/>
                <a:cs typeface="Times"/>
                <a:sym typeface="Times"/>
              </a:rPr>
              <a:t>https://www.loc.gov/item/2015652104/</a:t>
            </a:r>
          </a:p>
        </p:txBody>
      </p:sp>
      <p:pic>
        <p:nvPicPr>
          <p:cNvPr id="287" name="Shape 287"/>
          <p:cNvPicPr preferRelativeResize="0"/>
          <p:nvPr/>
        </p:nvPicPr>
        <p:blipFill>
          <a:blip r:embed="rId5">
            <a:alphaModFix/>
          </a:blip>
          <a:stretch>
            <a:fillRect/>
          </a:stretch>
        </p:blipFill>
        <p:spPr>
          <a:xfrm>
            <a:off x="5350574" y="1980175"/>
            <a:ext cx="3241875" cy="2353475"/>
          </a:xfrm>
          <a:prstGeom prst="rect">
            <a:avLst/>
          </a:prstGeom>
          <a:noFill/>
          <a:ln>
            <a:noFill/>
          </a:ln>
        </p:spPr>
      </p:pic>
      <p:sp>
        <p:nvSpPr>
          <p:cNvPr id="288" name="Shape 288" descr="Macintosh HD:Users:Christy_Keeler:Desktop:untitled folder:Family:BoysTogether.jpg"/>
          <p:cNvSpPr txBox="1"/>
          <p:nvPr/>
        </p:nvSpPr>
        <p:spPr>
          <a:xfrm>
            <a:off x="5350575" y="1981200"/>
            <a:ext cx="3241800" cy="23535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p:nvPr/>
        </p:nvSpPr>
        <p:spPr>
          <a:xfrm>
            <a:off x="152400" y="152400"/>
            <a:ext cx="8763000" cy="65532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pic>
        <p:nvPicPr>
          <p:cNvPr id="294" name="Shape 294"/>
          <p:cNvPicPr preferRelativeResize="0"/>
          <p:nvPr/>
        </p:nvPicPr>
        <p:blipFill>
          <a:blip r:embed="rId3">
            <a:alphaModFix/>
          </a:blip>
          <a:stretch>
            <a:fillRect/>
          </a:stretch>
        </p:blipFill>
        <p:spPr>
          <a:xfrm>
            <a:off x="6408680" y="1639000"/>
            <a:ext cx="1528896" cy="3352800"/>
          </a:xfrm>
          <a:prstGeom prst="rect">
            <a:avLst/>
          </a:prstGeom>
          <a:noFill/>
          <a:ln>
            <a:noFill/>
          </a:ln>
        </p:spPr>
      </p:pic>
      <p:sp>
        <p:nvSpPr>
          <p:cNvPr id="295" name="Shape 295"/>
          <p:cNvSpPr txBox="1">
            <a:spLocks noGrp="1"/>
          </p:cNvSpPr>
          <p:nvPr>
            <p:ph type="title"/>
          </p:nvPr>
        </p:nvSpPr>
        <p:spPr>
          <a:xfrm>
            <a:off x="152400" y="304800"/>
            <a:ext cx="87630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Times"/>
              <a:buNone/>
            </a:pPr>
            <a:r>
              <a:rPr lang="en-US" sz="4100"/>
              <a:t>Coco Chanel and the Little Black Dress</a:t>
            </a:r>
          </a:p>
        </p:txBody>
      </p:sp>
      <p:sp>
        <p:nvSpPr>
          <p:cNvPr id="296" name="Shape 296"/>
          <p:cNvSpPr txBox="1">
            <a:spLocks noGrp="1"/>
          </p:cNvSpPr>
          <p:nvPr>
            <p:ph type="body" idx="1"/>
          </p:nvPr>
        </p:nvSpPr>
        <p:spPr>
          <a:xfrm>
            <a:off x="533400" y="1828800"/>
            <a:ext cx="4755300" cy="5020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Merriweather Sans"/>
              <a:buNone/>
            </a:pPr>
            <a:r>
              <a:rPr lang="en-US" sz="1400">
                <a:latin typeface="Merriweather"/>
                <a:ea typeface="Merriweather"/>
                <a:cs typeface="Merriweather"/>
                <a:sym typeface="Merriweather"/>
              </a:rPr>
              <a:t>Gabrielle “Coco” Chanel overcame her rough childhood to become not only one of the best well known fashion designers in the world, but a style icon. The business woman opened her first store in Paris in 1910 by selling hats. With the success of her hat business, Chanel used her sewing skills to design and create clothing. She designed clothing that she would want to wear herself.  Chanel revolutionized the idea of a women’s suit and “little black dress”. Chanel still expanded on her empire by launching her first perfume “Chanel No. 5.” Chanel’s goal was to make women feel beautiful in her clothing designs. To this day, Chanel is still regarded as a prominent fashion icon.  </a:t>
            </a:r>
          </a:p>
          <a:p>
            <a:pPr marL="0" marR="0" lvl="0" indent="0" algn="l" rtl="0">
              <a:lnSpc>
                <a:spcPct val="100000"/>
              </a:lnSpc>
              <a:spcBef>
                <a:spcPts val="0"/>
              </a:spcBef>
              <a:spcAft>
                <a:spcPts val="0"/>
              </a:spcAft>
              <a:buClr>
                <a:srgbClr val="000000"/>
              </a:buClr>
              <a:buSzPct val="25000"/>
              <a:buFont typeface="Merriweather Sans"/>
              <a:buNone/>
            </a:pPr>
            <a:endParaRPr sz="1400">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ct val="25000"/>
              <a:buFont typeface="Merriweather Sans"/>
              <a:buNone/>
            </a:pPr>
            <a:r>
              <a:rPr lang="en-US" sz="1400">
                <a:latin typeface="Merriweather"/>
                <a:ea typeface="Merriweather"/>
                <a:cs typeface="Merriweather"/>
                <a:sym typeface="Merriweather"/>
              </a:rPr>
              <a:t>This artifact displays Chanel’s creation of the “little black dress”. The dress is made out of a jersey fabric, which Channel incorporates in most of her clothing creations because of the comfort of the material. </a:t>
            </a:r>
          </a:p>
          <a:p>
            <a:pPr marL="0" marR="0" lvl="0" indent="0" algn="l" rtl="0">
              <a:lnSpc>
                <a:spcPct val="100000"/>
              </a:lnSpc>
              <a:spcBef>
                <a:spcPts val="0"/>
              </a:spcBef>
              <a:spcAft>
                <a:spcPts val="0"/>
              </a:spcAft>
              <a:buClr>
                <a:srgbClr val="000000"/>
              </a:buClr>
              <a:buSzPct val="25000"/>
              <a:buFont typeface="Merriweather Sans"/>
              <a:buNone/>
            </a:pPr>
            <a:endParaRPr sz="2000"/>
          </a:p>
          <a:p>
            <a:pPr marL="342900" marR="0" lvl="0" indent="-342900" algn="l" rtl="0">
              <a:spcBef>
                <a:spcPts val="260"/>
              </a:spcBef>
              <a:spcAft>
                <a:spcPts val="0"/>
              </a:spcAft>
              <a:buClr>
                <a:schemeClr val="dk1"/>
              </a:buClr>
              <a:buSzPct val="100000"/>
              <a:buFont typeface="Times"/>
              <a:buNone/>
            </a:pPr>
            <a:endParaRPr sz="1300" b="0" i="0" u="none" strike="noStrike" cap="none">
              <a:solidFill>
                <a:srgbClr val="000000"/>
              </a:solidFill>
              <a:latin typeface="Merriweather Sans"/>
              <a:ea typeface="Merriweather Sans"/>
              <a:cs typeface="Merriweather Sans"/>
              <a:sym typeface="Merriweather Sans"/>
            </a:endParaRPr>
          </a:p>
        </p:txBody>
      </p:sp>
      <p:sp>
        <p:nvSpPr>
          <p:cNvPr id="297" name="Shape 297"/>
          <p:cNvSpPr/>
          <p:nvPr/>
        </p:nvSpPr>
        <p:spPr>
          <a:xfrm>
            <a:off x="6096000" y="5715000"/>
            <a:ext cx="2286000" cy="838200"/>
          </a:xfrm>
          <a:custGeom>
            <a:avLst/>
            <a:gdLst/>
            <a:ahLst/>
            <a:cxnLst/>
            <a:rect l="0" t="0" r="0" b="0"/>
            <a:pathLst>
              <a:path w="120000" h="120000" extrusionOk="0">
                <a:moveTo>
                  <a:pt x="0" y="0"/>
                </a:moveTo>
                <a:lnTo>
                  <a:pt x="120000" y="0"/>
                </a:lnTo>
                <a:lnTo>
                  <a:pt x="120000" y="119999"/>
                </a:lnTo>
                <a:lnTo>
                  <a:pt x="0" y="119999"/>
                </a:lnTo>
                <a:close/>
              </a:path>
            </a:pathLst>
          </a:custGeom>
          <a:gradFill>
            <a:gsLst>
              <a:gs pos="0">
                <a:srgbClr val="FFFFFF"/>
              </a:gs>
              <a:gs pos="100000">
                <a:srgbClr val="A8CFD4"/>
              </a:gs>
            </a:gsLst>
            <a:path path="circle">
              <a:fillToRect l="50000" t="50000" r="50000" b="50000"/>
            </a:path>
            <a:tileRect/>
          </a:gradFill>
          <a:ln w="28575"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2400" b="0" i="0" u="sng">
                <a:solidFill>
                  <a:schemeClr val="hlink"/>
                </a:solidFill>
                <a:latin typeface="Times"/>
                <a:ea typeface="Times"/>
                <a:cs typeface="Times"/>
                <a:sym typeface="Times"/>
                <a:hlinkClick r:id="rId4"/>
              </a:rPr>
              <a:t>Return to Room</a:t>
            </a:r>
          </a:p>
        </p:txBody>
      </p:sp>
      <p:sp>
        <p:nvSpPr>
          <p:cNvPr id="298" name="Shape 298" descr="Macintosh HD:Users:Christy_Keeler:Desktop:untitled folder:Family:BoysTogether.jpg"/>
          <p:cNvSpPr txBox="1"/>
          <p:nvPr/>
        </p:nvSpPr>
        <p:spPr>
          <a:xfrm>
            <a:off x="6379850" y="1677225"/>
            <a:ext cx="1621200" cy="33528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cxnSp>
        <p:nvCxnSpPr>
          <p:cNvPr id="299" name="Shape 299"/>
          <p:cNvCxnSpPr/>
          <p:nvPr/>
        </p:nvCxnSpPr>
        <p:spPr>
          <a:xfrm>
            <a:off x="152400" y="1524000"/>
            <a:ext cx="8763000" cy="0"/>
          </a:xfrm>
          <a:prstGeom prst="straightConnector1">
            <a:avLst/>
          </a:prstGeom>
          <a:noFill/>
          <a:ln w="76200" cap="flat" cmpd="sng">
            <a:solidFill>
              <a:srgbClr val="1C4587"/>
            </a:solidFill>
            <a:prstDash val="solid"/>
            <a:miter lim="800000"/>
            <a:headEnd type="none" w="med" len="med"/>
            <a:tailEnd type="none" w="med" len="med"/>
          </a:ln>
        </p:spPr>
      </p:cxnSp>
      <p:sp>
        <p:nvSpPr>
          <p:cNvPr id="300" name="Shape 300"/>
          <p:cNvSpPr txBox="1"/>
          <p:nvPr/>
        </p:nvSpPr>
        <p:spPr>
          <a:xfrm>
            <a:off x="5715000" y="5105400"/>
            <a:ext cx="2971800" cy="4731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000" b="0" i="0" u="none">
                <a:solidFill>
                  <a:schemeClr val="dk1"/>
                </a:solidFill>
                <a:latin typeface="Times"/>
                <a:ea typeface="Times"/>
                <a:cs typeface="Times"/>
                <a:sym typeface="Times"/>
              </a:rPr>
              <a:t>Image acquired at:</a:t>
            </a:r>
          </a:p>
          <a:p>
            <a:pPr marL="0" marR="0" lvl="0" indent="0" algn="l" rtl="0">
              <a:lnSpc>
                <a:spcPct val="100000"/>
              </a:lnSpc>
              <a:spcBef>
                <a:spcPts val="500"/>
              </a:spcBef>
              <a:spcAft>
                <a:spcPts val="0"/>
              </a:spcAft>
              <a:buClr>
                <a:schemeClr val="dk1"/>
              </a:buClr>
              <a:buSzPct val="25000"/>
              <a:buFont typeface="Times"/>
              <a:buNone/>
            </a:pPr>
            <a:r>
              <a:rPr lang="en-US" sz="1000">
                <a:solidFill>
                  <a:schemeClr val="dk1"/>
                </a:solidFill>
                <a:latin typeface="Times"/>
                <a:ea typeface="Times"/>
                <a:cs typeface="Times"/>
                <a:sym typeface="Times"/>
              </a:rPr>
              <a:t>https://www.metmuseum.org/toah/works-of-art/1984.28a-c/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p:nvPr/>
        </p:nvSpPr>
        <p:spPr>
          <a:xfrm>
            <a:off x="152400" y="152400"/>
            <a:ext cx="8763000" cy="65532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pic>
        <p:nvPicPr>
          <p:cNvPr id="306" name="Shape 306"/>
          <p:cNvPicPr preferRelativeResize="0"/>
          <p:nvPr/>
        </p:nvPicPr>
        <p:blipFill>
          <a:blip r:embed="rId3">
            <a:alphaModFix/>
          </a:blip>
          <a:stretch>
            <a:fillRect/>
          </a:stretch>
        </p:blipFill>
        <p:spPr>
          <a:xfrm>
            <a:off x="5172600" y="1957000"/>
            <a:ext cx="3514199" cy="2353800"/>
          </a:xfrm>
          <a:prstGeom prst="rect">
            <a:avLst/>
          </a:prstGeom>
          <a:noFill/>
          <a:ln>
            <a:noFill/>
          </a:ln>
        </p:spPr>
      </p:pic>
      <p:sp>
        <p:nvSpPr>
          <p:cNvPr id="307" name="Shape 307"/>
          <p:cNvSpPr txBox="1">
            <a:spLocks noGrp="1"/>
          </p:cNvSpPr>
          <p:nvPr>
            <p:ph type="title"/>
          </p:nvPr>
        </p:nvSpPr>
        <p:spPr>
          <a:xfrm>
            <a:off x="685800" y="304800"/>
            <a:ext cx="77724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Times"/>
              <a:buNone/>
            </a:pPr>
            <a:r>
              <a:rPr lang="en-US"/>
              <a:t>Misty May-Treanor and Kerri Walsh Jennings’ Medals</a:t>
            </a:r>
          </a:p>
        </p:txBody>
      </p:sp>
      <p:sp>
        <p:nvSpPr>
          <p:cNvPr id="308" name="Shape 308"/>
          <p:cNvSpPr txBox="1">
            <a:spLocks noGrp="1"/>
          </p:cNvSpPr>
          <p:nvPr>
            <p:ph type="body" idx="1"/>
          </p:nvPr>
        </p:nvSpPr>
        <p:spPr>
          <a:xfrm>
            <a:off x="228600" y="1600200"/>
            <a:ext cx="4887300" cy="48780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Merriweather Sans"/>
              <a:buNone/>
            </a:pPr>
            <a:r>
              <a:rPr lang="en-US" sz="1300">
                <a:solidFill>
                  <a:srgbClr val="000000"/>
                </a:solidFill>
                <a:latin typeface="Merriweather Sans"/>
                <a:ea typeface="Merriweather Sans"/>
                <a:cs typeface="Merriweather Sans"/>
                <a:sym typeface="Merriweather Sans"/>
              </a:rPr>
              <a:t>Misty May-Treanor and Kerri Walsh Jennings are worldly recognized as the greatest women's volleyball tandem in history. The dynamic duo have competed in 3 different olympics and 4 different world championship games, winning the gold medal in all of them. The duo held a 32 game winning streak during olympic competition before calling it quits after the 2012 Olympics in London. In between Olympic competition, the tandem competed in the FIVB international tour where they won multiple international championship representing USA. The duo received team of the year honors after having an undefeated domestic season of winning 39 consecutive matches. The duo had a reign of dominance over the sport of beach volleyball for almost 12 years where they had a win streak of 112 matches and 17 straight tournament championships.</a:t>
            </a:r>
          </a:p>
          <a:p>
            <a:pPr marL="0" marR="0" lvl="0" indent="457200" algn="l" rtl="0">
              <a:lnSpc>
                <a:spcPct val="100000"/>
              </a:lnSpc>
              <a:spcBef>
                <a:spcPts val="0"/>
              </a:spcBef>
              <a:spcAft>
                <a:spcPts val="0"/>
              </a:spcAft>
              <a:buClr>
                <a:srgbClr val="000000"/>
              </a:buClr>
              <a:buSzPct val="25000"/>
              <a:buFont typeface="Merriweather Sans"/>
              <a:buNone/>
            </a:pPr>
            <a:endParaRPr sz="1300">
              <a:solidFill>
                <a:srgbClr val="000000"/>
              </a:solidFill>
              <a:latin typeface="Merriweather Sans"/>
              <a:ea typeface="Merriweather Sans"/>
              <a:cs typeface="Merriweather Sans"/>
              <a:sym typeface="Merriweather Sans"/>
            </a:endParaRPr>
          </a:p>
          <a:p>
            <a:pPr marL="0" marR="0" lvl="0" indent="0" algn="l" rtl="0">
              <a:lnSpc>
                <a:spcPct val="100000"/>
              </a:lnSpc>
              <a:spcBef>
                <a:spcPts val="0"/>
              </a:spcBef>
              <a:spcAft>
                <a:spcPts val="0"/>
              </a:spcAft>
              <a:buClr>
                <a:srgbClr val="000000"/>
              </a:buClr>
              <a:buSzPct val="25000"/>
              <a:buFont typeface="Merriweather Sans"/>
              <a:buNone/>
            </a:pPr>
            <a:r>
              <a:rPr lang="en-US" sz="1300">
                <a:solidFill>
                  <a:srgbClr val="000000"/>
                </a:solidFill>
                <a:latin typeface="Merriweather Sans"/>
                <a:ea typeface="Merriweather Sans"/>
                <a:cs typeface="Merriweather Sans"/>
                <a:sym typeface="Merriweather Sans"/>
              </a:rPr>
              <a:t>This artifact displays a gold medal that was handed to both May and Walsh in the 2o12 Olympics in London. To this day, there has never been a reign of dominance over a sport like these two women had. Listed below is a link to a video of May and Walsh showing their dominance in the gold medal game in the 2012 olympics.</a:t>
            </a:r>
          </a:p>
          <a:p>
            <a:pPr marL="0" marR="0" lvl="0" indent="0" algn="l" rtl="0">
              <a:lnSpc>
                <a:spcPct val="100000"/>
              </a:lnSpc>
              <a:spcBef>
                <a:spcPts val="0"/>
              </a:spcBef>
              <a:spcAft>
                <a:spcPts val="0"/>
              </a:spcAft>
              <a:buClr>
                <a:srgbClr val="000000"/>
              </a:buClr>
              <a:buSzPct val="25000"/>
              <a:buFont typeface="Merriweather Sans"/>
              <a:buNone/>
            </a:pPr>
            <a:r>
              <a:rPr lang="en-US" sz="1300" u="sng">
                <a:solidFill>
                  <a:schemeClr val="hlink"/>
                </a:solidFill>
                <a:latin typeface="Merriweather Sans"/>
                <a:ea typeface="Merriweather Sans"/>
                <a:cs typeface="Merriweather Sans"/>
                <a:sym typeface="Merriweather Sans"/>
                <a:hlinkClick r:id="rId4"/>
              </a:rPr>
              <a:t>https://www.youtube.com/watch?v=m9PdBs6ub1M&amp;t=3849s</a:t>
            </a:r>
            <a:r>
              <a:rPr lang="en-US" sz="1300">
                <a:solidFill>
                  <a:srgbClr val="000000"/>
                </a:solidFill>
                <a:latin typeface="Merriweather Sans"/>
                <a:ea typeface="Merriweather Sans"/>
                <a:cs typeface="Merriweather Sans"/>
                <a:sym typeface="Merriweather Sans"/>
              </a:rPr>
              <a:t>     </a:t>
            </a:r>
          </a:p>
        </p:txBody>
      </p:sp>
      <p:sp>
        <p:nvSpPr>
          <p:cNvPr id="309" name="Shape 309"/>
          <p:cNvSpPr/>
          <p:nvPr/>
        </p:nvSpPr>
        <p:spPr>
          <a:xfrm>
            <a:off x="5867400" y="5284175"/>
            <a:ext cx="2286000" cy="838200"/>
          </a:xfrm>
          <a:custGeom>
            <a:avLst/>
            <a:gdLst/>
            <a:ahLst/>
            <a:cxnLst/>
            <a:rect l="0" t="0" r="0" b="0"/>
            <a:pathLst>
              <a:path w="120000" h="120000" extrusionOk="0">
                <a:moveTo>
                  <a:pt x="0" y="0"/>
                </a:moveTo>
                <a:lnTo>
                  <a:pt x="120000" y="0"/>
                </a:lnTo>
                <a:lnTo>
                  <a:pt x="120000" y="119999"/>
                </a:lnTo>
                <a:lnTo>
                  <a:pt x="0" y="119999"/>
                </a:lnTo>
                <a:close/>
              </a:path>
            </a:pathLst>
          </a:custGeom>
          <a:gradFill>
            <a:gsLst>
              <a:gs pos="0">
                <a:srgbClr val="FFFFFF"/>
              </a:gs>
              <a:gs pos="100000">
                <a:srgbClr val="A8CFD4"/>
              </a:gs>
            </a:gsLst>
            <a:path path="circle">
              <a:fillToRect l="50000" t="50000" r="50000" b="50000"/>
            </a:path>
            <a:tileRect/>
          </a:gradFill>
          <a:ln w="381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2400" b="0" i="0" u="sng">
                <a:solidFill>
                  <a:schemeClr val="hlink"/>
                </a:solidFill>
                <a:latin typeface="Times"/>
                <a:ea typeface="Times"/>
                <a:cs typeface="Times"/>
                <a:sym typeface="Times"/>
                <a:hlinkClick r:id="rId5"/>
              </a:rPr>
              <a:t>Return to Room</a:t>
            </a:r>
          </a:p>
        </p:txBody>
      </p:sp>
      <p:sp>
        <p:nvSpPr>
          <p:cNvPr id="310" name="Shape 310" descr="Macintosh HD:Users:Christy_Keeler:Desktop:untitled folder:Family:BoysTogether.jpg"/>
          <p:cNvSpPr txBox="1"/>
          <p:nvPr/>
        </p:nvSpPr>
        <p:spPr>
          <a:xfrm>
            <a:off x="5172700" y="1957000"/>
            <a:ext cx="3514200" cy="23538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cxnSp>
        <p:nvCxnSpPr>
          <p:cNvPr id="311" name="Shape 311"/>
          <p:cNvCxnSpPr/>
          <p:nvPr/>
        </p:nvCxnSpPr>
        <p:spPr>
          <a:xfrm>
            <a:off x="152400" y="1524000"/>
            <a:ext cx="8763000" cy="0"/>
          </a:xfrm>
          <a:prstGeom prst="straightConnector1">
            <a:avLst/>
          </a:prstGeom>
          <a:noFill/>
          <a:ln w="76200" cap="flat" cmpd="sng">
            <a:solidFill>
              <a:srgbClr val="1C4587"/>
            </a:solidFill>
            <a:prstDash val="solid"/>
            <a:miter lim="800000"/>
            <a:headEnd type="none" w="med" len="med"/>
            <a:tailEnd type="none" w="med" len="med"/>
          </a:ln>
        </p:spPr>
      </p:cxnSp>
      <p:sp>
        <p:nvSpPr>
          <p:cNvPr id="312" name="Shape 312"/>
          <p:cNvSpPr txBox="1"/>
          <p:nvPr/>
        </p:nvSpPr>
        <p:spPr>
          <a:xfrm>
            <a:off x="5452575" y="4497975"/>
            <a:ext cx="2971800" cy="4731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000" b="0" i="0" u="none">
                <a:solidFill>
                  <a:schemeClr val="dk1"/>
                </a:solidFill>
                <a:latin typeface="Times"/>
                <a:ea typeface="Times"/>
                <a:cs typeface="Times"/>
                <a:sym typeface="Times"/>
              </a:rPr>
              <a:t>Image acquired at:</a:t>
            </a:r>
          </a:p>
          <a:p>
            <a:pPr marL="0" marR="0" lvl="0" indent="0" algn="ctr" rtl="0">
              <a:lnSpc>
                <a:spcPct val="100000"/>
              </a:lnSpc>
              <a:spcBef>
                <a:spcPts val="500"/>
              </a:spcBef>
              <a:spcAft>
                <a:spcPts val="0"/>
              </a:spcAft>
              <a:buClr>
                <a:schemeClr val="dk1"/>
              </a:buClr>
              <a:buSzPct val="25000"/>
              <a:buFont typeface="Times"/>
              <a:buNone/>
            </a:pPr>
            <a:r>
              <a:rPr lang="en-US" sz="1000" u="sng">
                <a:solidFill>
                  <a:schemeClr val="hlink"/>
                </a:solidFill>
                <a:latin typeface="Times"/>
                <a:ea typeface="Times"/>
                <a:cs typeface="Times"/>
                <a:sym typeface="Times"/>
                <a:hlinkClick r:id="rId6"/>
              </a:rPr>
              <a:t>http://maxileadmetals.co.uk/what-are-the-olympic-gold-medals-really-made-from/</a:t>
            </a:r>
            <a:r>
              <a:rPr lang="en-US" sz="1000">
                <a:latin typeface="Times"/>
                <a:ea typeface="Times"/>
                <a:cs typeface="Times"/>
                <a:sym typeface="Times"/>
              </a:rPr>
              <a:t> </a:t>
            </a:r>
            <a:r>
              <a:rPr lang="en-US" sz="1000" u="sng">
                <a:solidFill>
                  <a:schemeClr val="hlink"/>
                </a:solidFill>
                <a:latin typeface="Times"/>
                <a:ea typeface="Times"/>
                <a:cs typeface="Times"/>
                <a:sym typeface="Times"/>
                <a:hlinkClick r:id="rId7"/>
              </a:rPr>
              <a:t>l</a:t>
            </a:r>
            <a:r>
              <a:rPr lang="en-US" sz="1000">
                <a:solidFill>
                  <a:schemeClr val="dk1"/>
                </a:solidFill>
                <a:latin typeface="Times"/>
                <a:ea typeface="Times"/>
                <a:cs typeface="Times"/>
                <a:sym typeface="Times"/>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Shape 317"/>
          <p:cNvSpPr txBox="1"/>
          <p:nvPr/>
        </p:nvSpPr>
        <p:spPr>
          <a:xfrm>
            <a:off x="152400" y="152400"/>
            <a:ext cx="8763000" cy="65532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pic>
        <p:nvPicPr>
          <p:cNvPr id="318" name="Shape 318"/>
          <p:cNvPicPr preferRelativeResize="0"/>
          <p:nvPr/>
        </p:nvPicPr>
        <p:blipFill>
          <a:blip r:embed="rId3">
            <a:alphaModFix/>
          </a:blip>
          <a:stretch>
            <a:fillRect/>
          </a:stretch>
        </p:blipFill>
        <p:spPr>
          <a:xfrm>
            <a:off x="4615150" y="1933925"/>
            <a:ext cx="4104251" cy="2308625"/>
          </a:xfrm>
          <a:prstGeom prst="rect">
            <a:avLst/>
          </a:prstGeom>
          <a:noFill/>
          <a:ln>
            <a:noFill/>
          </a:ln>
        </p:spPr>
      </p:pic>
      <p:sp>
        <p:nvSpPr>
          <p:cNvPr id="319" name="Shape 319"/>
          <p:cNvSpPr txBox="1">
            <a:spLocks noGrp="1"/>
          </p:cNvSpPr>
          <p:nvPr>
            <p:ph type="title"/>
          </p:nvPr>
        </p:nvSpPr>
        <p:spPr>
          <a:xfrm>
            <a:off x="685800" y="152400"/>
            <a:ext cx="7772400" cy="8382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Times"/>
              <a:buNone/>
            </a:pPr>
            <a:r>
              <a:rPr lang="en-US"/>
              <a:t>Becky Hammon and her Awards</a:t>
            </a:r>
          </a:p>
        </p:txBody>
      </p:sp>
      <p:sp>
        <p:nvSpPr>
          <p:cNvPr id="320" name="Shape 320"/>
          <p:cNvSpPr txBox="1">
            <a:spLocks noGrp="1"/>
          </p:cNvSpPr>
          <p:nvPr>
            <p:ph type="body" idx="1"/>
          </p:nvPr>
        </p:nvSpPr>
        <p:spPr>
          <a:xfrm>
            <a:off x="282300" y="1219200"/>
            <a:ext cx="4252800" cy="48159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Merriweather Sans"/>
              <a:buNone/>
            </a:pPr>
            <a:r>
              <a:rPr lang="en-US" sz="1300">
                <a:solidFill>
                  <a:srgbClr val="000000"/>
                </a:solidFill>
                <a:latin typeface="Merriweather Sans"/>
                <a:ea typeface="Merriweather Sans"/>
                <a:cs typeface="Merriweather Sans"/>
                <a:sym typeface="Merriweather Sans"/>
              </a:rPr>
              <a:t>Born on March 11, 1977 in Rapid City, South Dakota, Becky Hammon is not only one of the greatest WNBA players to ever play but also is the first to break down multiple gender lines within the sport of basketball. Hammon played 15 years in the WNBA, playing for the New York Liberty and the San Antonio Silver Stars. She is a 6x WNBA All-Star, been selected 1st team all WNBA twice, and won a silver medal in the 2008 Olympics. Since her retirement in 2014, Hammon has been breaking down gender lines within the sport of basketball. She is the first woman to be hired as an assistant coach becoming the first full time, salaried, female coach in NBA history. In 2017, Hammon became the first woman ever to lead a team to a summer league championship in a male sport. Hammon continues to break down gender lines as she continues her pursuit of becoming the first female head coach in NBA history.	</a:t>
            </a:r>
          </a:p>
          <a:p>
            <a:pPr marL="0" marR="0" lvl="0" indent="0" algn="l" rtl="0">
              <a:lnSpc>
                <a:spcPct val="100000"/>
              </a:lnSpc>
              <a:spcBef>
                <a:spcPts val="0"/>
              </a:spcBef>
              <a:spcAft>
                <a:spcPts val="0"/>
              </a:spcAft>
              <a:buClr>
                <a:srgbClr val="000000"/>
              </a:buClr>
              <a:buSzPct val="25000"/>
              <a:buFont typeface="Merriweather Sans"/>
              <a:buNone/>
            </a:pPr>
            <a:endParaRPr sz="1300">
              <a:solidFill>
                <a:srgbClr val="000000"/>
              </a:solidFill>
              <a:latin typeface="Merriweather Sans"/>
              <a:ea typeface="Merriweather Sans"/>
              <a:cs typeface="Merriweather Sans"/>
              <a:sym typeface="Merriweather Sans"/>
            </a:endParaRPr>
          </a:p>
          <a:p>
            <a:pPr marL="0" marR="0" lvl="0" indent="0" algn="l" rtl="0">
              <a:lnSpc>
                <a:spcPct val="100000"/>
              </a:lnSpc>
              <a:spcBef>
                <a:spcPts val="0"/>
              </a:spcBef>
              <a:spcAft>
                <a:spcPts val="0"/>
              </a:spcAft>
              <a:buClr>
                <a:srgbClr val="000000"/>
              </a:buClr>
              <a:buSzPct val="25000"/>
              <a:buFont typeface="Merriweather Sans"/>
              <a:buNone/>
            </a:pPr>
            <a:r>
              <a:rPr lang="en-US" sz="1300">
                <a:solidFill>
                  <a:srgbClr val="000000"/>
                </a:solidFill>
                <a:latin typeface="Merriweather Sans"/>
                <a:ea typeface="Merriweather Sans"/>
                <a:cs typeface="Merriweather Sans"/>
                <a:sym typeface="Merriweather Sans"/>
              </a:rPr>
              <a:t>This photograph was taken the day of Hammon’s press conference where she was introduced as the first women's basketball coach in league history. Listed below is a link to view the press conference in its entirety.</a:t>
            </a:r>
          </a:p>
          <a:p>
            <a:pPr marL="0" marR="0" lvl="0" indent="0" algn="l" rtl="0">
              <a:lnSpc>
                <a:spcPct val="100000"/>
              </a:lnSpc>
              <a:spcBef>
                <a:spcPts val="0"/>
              </a:spcBef>
              <a:spcAft>
                <a:spcPts val="0"/>
              </a:spcAft>
              <a:buClr>
                <a:srgbClr val="000000"/>
              </a:buClr>
              <a:buSzPct val="25000"/>
              <a:buFont typeface="Merriweather Sans"/>
              <a:buNone/>
            </a:pPr>
            <a:r>
              <a:rPr lang="en-US" sz="1300" u="sng">
                <a:solidFill>
                  <a:schemeClr val="hlink"/>
                </a:solidFill>
                <a:latin typeface="Merriweather Sans"/>
                <a:ea typeface="Merriweather Sans"/>
                <a:cs typeface="Merriweather Sans"/>
                <a:sym typeface="Merriweather Sans"/>
                <a:hlinkClick r:id="rId4"/>
              </a:rPr>
              <a:t>https://www.youtube.com/watch?v=fVueTnkCJ3A</a:t>
            </a:r>
            <a:r>
              <a:rPr lang="en-US" sz="1300">
                <a:solidFill>
                  <a:srgbClr val="000000"/>
                </a:solidFill>
                <a:latin typeface="Merriweather Sans"/>
                <a:ea typeface="Merriweather Sans"/>
                <a:cs typeface="Merriweather Sans"/>
                <a:sym typeface="Merriweather Sans"/>
              </a:rPr>
              <a:t> </a:t>
            </a:r>
          </a:p>
          <a:p>
            <a:pPr marL="0" marR="0" lvl="0" indent="457200" algn="l" rtl="0">
              <a:lnSpc>
                <a:spcPct val="100000"/>
              </a:lnSpc>
              <a:spcBef>
                <a:spcPts val="0"/>
              </a:spcBef>
              <a:spcAft>
                <a:spcPts val="0"/>
              </a:spcAft>
              <a:buClr>
                <a:srgbClr val="000000"/>
              </a:buClr>
              <a:buSzPct val="25000"/>
              <a:buFont typeface="Merriweather Sans"/>
              <a:buNone/>
            </a:pPr>
            <a:r>
              <a:rPr lang="en-US" sz="1300">
                <a:solidFill>
                  <a:srgbClr val="000000"/>
                </a:solidFill>
                <a:latin typeface="Merriweather Sans"/>
                <a:ea typeface="Merriweather Sans"/>
                <a:cs typeface="Merriweather Sans"/>
                <a:sym typeface="Merriweather Sans"/>
              </a:rPr>
              <a:t>  </a:t>
            </a:r>
          </a:p>
        </p:txBody>
      </p:sp>
      <p:sp>
        <p:nvSpPr>
          <p:cNvPr id="321" name="Shape 321"/>
          <p:cNvSpPr/>
          <p:nvPr/>
        </p:nvSpPr>
        <p:spPr>
          <a:xfrm>
            <a:off x="5448300" y="5301550"/>
            <a:ext cx="2286000" cy="838200"/>
          </a:xfrm>
          <a:custGeom>
            <a:avLst/>
            <a:gdLst/>
            <a:ahLst/>
            <a:cxnLst/>
            <a:rect l="0" t="0" r="0" b="0"/>
            <a:pathLst>
              <a:path w="120000" h="120000" extrusionOk="0">
                <a:moveTo>
                  <a:pt x="0" y="0"/>
                </a:moveTo>
                <a:lnTo>
                  <a:pt x="120000" y="0"/>
                </a:lnTo>
                <a:lnTo>
                  <a:pt x="120000" y="119999"/>
                </a:lnTo>
                <a:lnTo>
                  <a:pt x="0" y="119999"/>
                </a:lnTo>
                <a:close/>
              </a:path>
            </a:pathLst>
          </a:custGeom>
          <a:gradFill>
            <a:gsLst>
              <a:gs pos="0">
                <a:srgbClr val="FFFFFF"/>
              </a:gs>
              <a:gs pos="100000">
                <a:srgbClr val="A8CFD4"/>
              </a:gs>
            </a:gsLst>
            <a:path path="circle">
              <a:fillToRect l="50000" t="50000" r="50000" b="50000"/>
            </a:path>
            <a:tileRect/>
          </a:gradFill>
          <a:ln w="381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2400" b="0" i="0" u="sng">
                <a:solidFill>
                  <a:schemeClr val="hlink"/>
                </a:solidFill>
                <a:latin typeface="Times"/>
                <a:ea typeface="Times"/>
                <a:cs typeface="Times"/>
                <a:sym typeface="Times"/>
                <a:hlinkClick r:id="rId5"/>
              </a:rPr>
              <a:t>Return to Room</a:t>
            </a:r>
          </a:p>
        </p:txBody>
      </p:sp>
      <p:sp>
        <p:nvSpPr>
          <p:cNvPr id="322" name="Shape 322" descr="Macintosh HD:Users:Christy_Keeler:Desktop:untitled folder:Family:BoysTogether.jpg"/>
          <p:cNvSpPr txBox="1"/>
          <p:nvPr/>
        </p:nvSpPr>
        <p:spPr>
          <a:xfrm>
            <a:off x="4615125" y="1933963"/>
            <a:ext cx="4104300" cy="23085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cxnSp>
        <p:nvCxnSpPr>
          <p:cNvPr id="323" name="Shape 323"/>
          <p:cNvCxnSpPr/>
          <p:nvPr/>
        </p:nvCxnSpPr>
        <p:spPr>
          <a:xfrm>
            <a:off x="152400" y="1143000"/>
            <a:ext cx="8763000" cy="0"/>
          </a:xfrm>
          <a:prstGeom prst="straightConnector1">
            <a:avLst/>
          </a:prstGeom>
          <a:noFill/>
          <a:ln w="76200" cap="flat" cmpd="sng">
            <a:solidFill>
              <a:srgbClr val="1C4587"/>
            </a:solidFill>
            <a:prstDash val="solid"/>
            <a:miter lim="800000"/>
            <a:headEnd type="none" w="med" len="med"/>
            <a:tailEnd type="none" w="med" len="med"/>
          </a:ln>
        </p:spPr>
      </p:cxnSp>
      <p:sp>
        <p:nvSpPr>
          <p:cNvPr id="324" name="Shape 324"/>
          <p:cNvSpPr txBox="1"/>
          <p:nvPr/>
        </p:nvSpPr>
        <p:spPr>
          <a:xfrm>
            <a:off x="5105400" y="4367950"/>
            <a:ext cx="2971800" cy="4731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000" b="0" i="0" u="none">
                <a:solidFill>
                  <a:schemeClr val="dk1"/>
                </a:solidFill>
                <a:latin typeface="Times"/>
                <a:ea typeface="Times"/>
                <a:cs typeface="Times"/>
                <a:sym typeface="Times"/>
              </a:rPr>
              <a:t>Image acquired at:</a:t>
            </a:r>
          </a:p>
          <a:p>
            <a:pPr marL="0" marR="0" lvl="0" indent="0" algn="ctr" rtl="0">
              <a:lnSpc>
                <a:spcPct val="100000"/>
              </a:lnSpc>
              <a:spcBef>
                <a:spcPts val="500"/>
              </a:spcBef>
              <a:spcAft>
                <a:spcPts val="0"/>
              </a:spcAft>
              <a:buClr>
                <a:schemeClr val="dk1"/>
              </a:buClr>
              <a:buSzPct val="25000"/>
              <a:buFont typeface="Times"/>
              <a:buNone/>
            </a:pPr>
            <a:r>
              <a:rPr lang="en-US" sz="1000" u="sng">
                <a:solidFill>
                  <a:schemeClr val="hlink"/>
                </a:solidFill>
                <a:latin typeface="Times"/>
                <a:ea typeface="Times"/>
                <a:cs typeface="Times"/>
                <a:sym typeface="Times"/>
                <a:hlinkClick r:id="rId6"/>
              </a:rPr>
              <a:t>http://abcnews.go.com/Sports/becky-hammon-talks-locker-rooms-history-making-role/story?id=25016415</a:t>
            </a:r>
            <a:r>
              <a:rPr lang="en-US" sz="1000">
                <a:latin typeface="Times"/>
                <a:ea typeface="Times"/>
                <a:cs typeface="Times"/>
                <a:sym typeface="Times"/>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Shape 329"/>
          <p:cNvPicPr preferRelativeResize="0"/>
          <p:nvPr/>
        </p:nvPicPr>
        <p:blipFill>
          <a:blip r:embed="rId3">
            <a:alphaModFix/>
          </a:blip>
          <a:stretch>
            <a:fillRect/>
          </a:stretch>
        </p:blipFill>
        <p:spPr>
          <a:xfrm>
            <a:off x="4781875" y="1752600"/>
            <a:ext cx="3902476" cy="2589111"/>
          </a:xfrm>
          <a:prstGeom prst="rect">
            <a:avLst/>
          </a:prstGeom>
          <a:noFill/>
          <a:ln>
            <a:noFill/>
          </a:ln>
        </p:spPr>
      </p:pic>
      <p:sp>
        <p:nvSpPr>
          <p:cNvPr id="330" name="Shape 330"/>
          <p:cNvSpPr txBox="1"/>
          <p:nvPr/>
        </p:nvSpPr>
        <p:spPr>
          <a:xfrm>
            <a:off x="152400" y="152400"/>
            <a:ext cx="8763000" cy="65532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331" name="Shape 331" descr="Macintosh HD:Users:Christy_Keeler:Desktop:untitled folder:Family:BoysTogether.jpg"/>
          <p:cNvSpPr txBox="1"/>
          <p:nvPr/>
        </p:nvSpPr>
        <p:spPr>
          <a:xfrm>
            <a:off x="4781875" y="1752500"/>
            <a:ext cx="3942600" cy="25890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332" name="Shape 332"/>
          <p:cNvSpPr txBox="1">
            <a:spLocks noGrp="1"/>
          </p:cNvSpPr>
          <p:nvPr>
            <p:ph type="title"/>
          </p:nvPr>
        </p:nvSpPr>
        <p:spPr>
          <a:xfrm>
            <a:off x="152400" y="185575"/>
            <a:ext cx="8763000" cy="7287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Times"/>
              <a:buNone/>
            </a:pPr>
            <a:r>
              <a:rPr lang="en-US" sz="4100"/>
              <a:t>The Williams Sisters and their Trophies</a:t>
            </a:r>
          </a:p>
        </p:txBody>
      </p:sp>
      <p:sp>
        <p:nvSpPr>
          <p:cNvPr id="333" name="Shape 333"/>
          <p:cNvSpPr txBox="1">
            <a:spLocks noGrp="1"/>
          </p:cNvSpPr>
          <p:nvPr>
            <p:ph type="body" idx="1"/>
          </p:nvPr>
        </p:nvSpPr>
        <p:spPr>
          <a:xfrm>
            <a:off x="228600" y="1219200"/>
            <a:ext cx="4549200" cy="4783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Merriweather Sans"/>
              <a:buNone/>
            </a:pPr>
            <a:r>
              <a:rPr lang="en-US" sz="1300">
                <a:solidFill>
                  <a:srgbClr val="000000"/>
                </a:solidFill>
                <a:latin typeface="Merriweather Sans"/>
                <a:ea typeface="Merriweather Sans"/>
                <a:cs typeface="Merriweather Sans"/>
                <a:sym typeface="Merriweather Sans"/>
              </a:rPr>
              <a:t>Worldly recognized as two of the greatest tennis players to ever step on a court, Serena and Venus Williams have broken down several racial and gender barriers that have plagued the sport of Tennis. While the Williams sisters both have incredible athletic resumes and dominated the sport of Tennis for almost two decades, perhaps their greatest achievements have been accomplished off the court. Serena was the first African American woman to be ranked #1 by the Women's Tennis Association. Together, the sisters have pushed for reform around the world to gain equal pay for athletes regardless of sex. They are also the first African American Women to be part owners of an NFL franchise, as they are part owners of the Miami Dolphins. The Williams sisters are true role models of</a:t>
            </a:r>
            <a:r>
              <a:rPr lang="en-US" sz="1300">
                <a:solidFill>
                  <a:srgbClr val="000000"/>
                </a:solidFill>
                <a:highlight>
                  <a:srgbClr val="FFFFFF"/>
                </a:highlight>
                <a:latin typeface="Merriweather Sans"/>
                <a:ea typeface="Merriweather Sans"/>
                <a:cs typeface="Merriweather Sans"/>
                <a:sym typeface="Merriweather Sans"/>
              </a:rPr>
              <a:t> how to fight against the national issue of oppression. To this day, the sisters continue to work and fight</a:t>
            </a:r>
            <a:r>
              <a:rPr lang="en-US" sz="1300">
                <a:solidFill>
                  <a:srgbClr val="000000"/>
                </a:solidFill>
                <a:latin typeface="Merriweather Sans"/>
                <a:ea typeface="Merriweather Sans"/>
                <a:cs typeface="Merriweather Sans"/>
                <a:sym typeface="Merriweather Sans"/>
              </a:rPr>
              <a:t> for minorities and continue to push for equality.</a:t>
            </a:r>
          </a:p>
          <a:p>
            <a:pPr marL="0" marR="0" lvl="0" indent="0" algn="l" rtl="0">
              <a:lnSpc>
                <a:spcPct val="100000"/>
              </a:lnSpc>
              <a:spcBef>
                <a:spcPts val="0"/>
              </a:spcBef>
              <a:spcAft>
                <a:spcPts val="0"/>
              </a:spcAft>
              <a:buClr>
                <a:srgbClr val="000000"/>
              </a:buClr>
              <a:buSzPct val="25000"/>
              <a:buFont typeface="Merriweather Sans"/>
              <a:buNone/>
            </a:pPr>
            <a:r>
              <a:rPr lang="en-US" sz="1300">
                <a:solidFill>
                  <a:srgbClr val="000000"/>
                </a:solidFill>
                <a:latin typeface="Merriweather Sans"/>
                <a:ea typeface="Merriweather Sans"/>
                <a:cs typeface="Merriweather Sans"/>
                <a:sym typeface="Merriweather Sans"/>
              </a:rPr>
              <a:t> </a:t>
            </a:r>
          </a:p>
          <a:p>
            <a:pPr marL="0" marR="0" lvl="0" indent="0" algn="l" rtl="0">
              <a:lnSpc>
                <a:spcPct val="100000"/>
              </a:lnSpc>
              <a:spcBef>
                <a:spcPts val="0"/>
              </a:spcBef>
              <a:spcAft>
                <a:spcPts val="0"/>
              </a:spcAft>
              <a:buClr>
                <a:srgbClr val="000000"/>
              </a:buClr>
              <a:buSzPct val="25000"/>
              <a:buFont typeface="Merriweather Sans"/>
              <a:buNone/>
            </a:pPr>
            <a:r>
              <a:rPr lang="en-US" sz="1300">
                <a:solidFill>
                  <a:srgbClr val="000000"/>
                </a:solidFill>
                <a:latin typeface="Merriweather Sans"/>
                <a:ea typeface="Merriweather Sans"/>
                <a:cs typeface="Merriweather Sans"/>
                <a:sym typeface="Merriweather Sans"/>
              </a:rPr>
              <a:t>The photograph is of the Williams sisters accepting their trophies at the Women's Challenge Cup Championship after a dominating performance. Below is a link of the Williams sisters winning Olympic doubles gold at the 2012 Olympics in London.</a:t>
            </a:r>
          </a:p>
          <a:p>
            <a:pPr marL="0" marR="0" lvl="0" indent="0" algn="l" rtl="0">
              <a:lnSpc>
                <a:spcPct val="100000"/>
              </a:lnSpc>
              <a:spcBef>
                <a:spcPts val="0"/>
              </a:spcBef>
              <a:spcAft>
                <a:spcPts val="0"/>
              </a:spcAft>
              <a:buClr>
                <a:srgbClr val="000000"/>
              </a:buClr>
              <a:buSzPct val="25000"/>
              <a:buFont typeface="Merriweather Sans"/>
              <a:buNone/>
            </a:pPr>
            <a:r>
              <a:rPr lang="en-US" sz="1300" u="sng">
                <a:solidFill>
                  <a:schemeClr val="hlink"/>
                </a:solidFill>
                <a:latin typeface="Merriweather Sans"/>
                <a:ea typeface="Merriweather Sans"/>
                <a:cs typeface="Merriweather Sans"/>
                <a:sym typeface="Merriweather Sans"/>
                <a:hlinkClick r:id="rId4"/>
              </a:rPr>
              <a:t>https://www.youtube.com/watch?v=QJ0sgdZEALk</a:t>
            </a:r>
            <a:r>
              <a:rPr lang="en-US" sz="1300">
                <a:solidFill>
                  <a:srgbClr val="000000"/>
                </a:solidFill>
                <a:latin typeface="Merriweather Sans"/>
                <a:ea typeface="Merriweather Sans"/>
                <a:cs typeface="Merriweather Sans"/>
                <a:sym typeface="Merriweather Sans"/>
              </a:rPr>
              <a:t>  </a:t>
            </a:r>
          </a:p>
        </p:txBody>
      </p:sp>
      <p:sp>
        <p:nvSpPr>
          <p:cNvPr id="334" name="Shape 334"/>
          <p:cNvSpPr/>
          <p:nvPr/>
        </p:nvSpPr>
        <p:spPr>
          <a:xfrm>
            <a:off x="5417675" y="5476900"/>
            <a:ext cx="2286000" cy="838200"/>
          </a:xfrm>
          <a:custGeom>
            <a:avLst/>
            <a:gdLst/>
            <a:ahLst/>
            <a:cxnLst/>
            <a:rect l="0" t="0" r="0" b="0"/>
            <a:pathLst>
              <a:path w="120000" h="120000" extrusionOk="0">
                <a:moveTo>
                  <a:pt x="0" y="0"/>
                </a:moveTo>
                <a:lnTo>
                  <a:pt x="120000" y="0"/>
                </a:lnTo>
                <a:lnTo>
                  <a:pt x="120000" y="119999"/>
                </a:lnTo>
                <a:lnTo>
                  <a:pt x="0" y="119999"/>
                </a:lnTo>
                <a:close/>
              </a:path>
            </a:pathLst>
          </a:custGeom>
          <a:gradFill>
            <a:gsLst>
              <a:gs pos="0">
                <a:srgbClr val="FFFFFF"/>
              </a:gs>
              <a:gs pos="100000">
                <a:srgbClr val="A8CFD4"/>
              </a:gs>
            </a:gsLst>
            <a:path path="circle">
              <a:fillToRect l="50000" t="50000" r="50000" b="50000"/>
            </a:path>
            <a:tileRect/>
          </a:gradFill>
          <a:ln w="381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2400" b="0" i="0" u="sng">
                <a:solidFill>
                  <a:schemeClr val="hlink"/>
                </a:solidFill>
                <a:latin typeface="Times"/>
                <a:ea typeface="Times"/>
                <a:cs typeface="Times"/>
                <a:sym typeface="Times"/>
                <a:hlinkClick r:id="rId5"/>
              </a:rPr>
              <a:t>Return to Room</a:t>
            </a:r>
          </a:p>
        </p:txBody>
      </p:sp>
      <p:cxnSp>
        <p:nvCxnSpPr>
          <p:cNvPr id="335" name="Shape 335"/>
          <p:cNvCxnSpPr/>
          <p:nvPr/>
        </p:nvCxnSpPr>
        <p:spPr>
          <a:xfrm>
            <a:off x="152400" y="990600"/>
            <a:ext cx="8763000" cy="0"/>
          </a:xfrm>
          <a:prstGeom prst="straightConnector1">
            <a:avLst/>
          </a:prstGeom>
          <a:noFill/>
          <a:ln w="76200" cap="flat" cmpd="sng">
            <a:solidFill>
              <a:srgbClr val="1C4587"/>
            </a:solidFill>
            <a:prstDash val="solid"/>
            <a:miter lim="800000"/>
            <a:headEnd type="none" w="med" len="med"/>
            <a:tailEnd type="none" w="med" len="med"/>
          </a:ln>
        </p:spPr>
      </p:cxnSp>
      <p:sp>
        <p:nvSpPr>
          <p:cNvPr id="336" name="Shape 336"/>
          <p:cNvSpPr txBox="1"/>
          <p:nvPr/>
        </p:nvSpPr>
        <p:spPr>
          <a:xfrm>
            <a:off x="5074775" y="4596888"/>
            <a:ext cx="2971800" cy="4731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000" b="0" i="0" u="none">
                <a:solidFill>
                  <a:schemeClr val="dk1"/>
                </a:solidFill>
                <a:latin typeface="Times"/>
                <a:ea typeface="Times"/>
                <a:cs typeface="Times"/>
                <a:sym typeface="Times"/>
              </a:rPr>
              <a:t>Image acquired at:</a:t>
            </a:r>
          </a:p>
          <a:p>
            <a:pPr marL="0" marR="0" lvl="0" indent="0" algn="ctr" rtl="0">
              <a:lnSpc>
                <a:spcPct val="100000"/>
              </a:lnSpc>
              <a:spcBef>
                <a:spcPts val="500"/>
              </a:spcBef>
              <a:spcAft>
                <a:spcPts val="0"/>
              </a:spcAft>
              <a:buClr>
                <a:schemeClr val="dk1"/>
              </a:buClr>
              <a:buSzPct val="25000"/>
              <a:buFont typeface="Times"/>
              <a:buNone/>
            </a:pPr>
            <a:r>
              <a:rPr lang="en-US" sz="1000" u="sng">
                <a:solidFill>
                  <a:schemeClr val="hlink"/>
                </a:solidFill>
                <a:latin typeface="Times"/>
                <a:ea typeface="Times"/>
                <a:cs typeface="Times"/>
                <a:sym typeface="Times"/>
                <a:hlinkClick r:id="rId6"/>
              </a:rPr>
              <a:t>http://sportslegal.co.ke/2016/10/25/serena-and-venus-the-tennis-greatest/</a:t>
            </a:r>
            <a:r>
              <a:rPr lang="en-US" sz="1000">
                <a:solidFill>
                  <a:schemeClr val="dk1"/>
                </a:solidFill>
                <a:latin typeface="Times"/>
                <a:ea typeface="Times"/>
                <a:cs typeface="Times"/>
                <a:sym typeface="Times"/>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Shape 341"/>
          <p:cNvPicPr preferRelativeResize="0"/>
          <p:nvPr/>
        </p:nvPicPr>
        <p:blipFill>
          <a:blip r:embed="rId3">
            <a:alphaModFix/>
          </a:blip>
          <a:stretch>
            <a:fillRect/>
          </a:stretch>
        </p:blipFill>
        <p:spPr>
          <a:xfrm>
            <a:off x="6057900" y="1653425"/>
            <a:ext cx="2628900" cy="3239251"/>
          </a:xfrm>
          <a:prstGeom prst="rect">
            <a:avLst/>
          </a:prstGeom>
          <a:noFill/>
          <a:ln>
            <a:noFill/>
          </a:ln>
        </p:spPr>
      </p:pic>
      <p:sp>
        <p:nvSpPr>
          <p:cNvPr id="342" name="Shape 342"/>
          <p:cNvSpPr txBox="1"/>
          <p:nvPr/>
        </p:nvSpPr>
        <p:spPr>
          <a:xfrm>
            <a:off x="152400" y="152400"/>
            <a:ext cx="8763000" cy="65532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343" name="Shape 343"/>
          <p:cNvSpPr txBox="1">
            <a:spLocks noGrp="1"/>
          </p:cNvSpPr>
          <p:nvPr>
            <p:ph type="title"/>
          </p:nvPr>
        </p:nvSpPr>
        <p:spPr>
          <a:xfrm>
            <a:off x="685800" y="228600"/>
            <a:ext cx="7772400" cy="8382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Times"/>
              <a:buNone/>
            </a:pPr>
            <a:r>
              <a:rPr lang="en-US"/>
              <a:t>Kerri Strug and her Victory</a:t>
            </a:r>
          </a:p>
        </p:txBody>
      </p:sp>
      <p:sp>
        <p:nvSpPr>
          <p:cNvPr id="344" name="Shape 344"/>
          <p:cNvSpPr txBox="1">
            <a:spLocks noGrp="1"/>
          </p:cNvSpPr>
          <p:nvPr>
            <p:ph type="body" idx="1"/>
          </p:nvPr>
        </p:nvSpPr>
        <p:spPr>
          <a:xfrm>
            <a:off x="276525" y="1371600"/>
            <a:ext cx="5586000" cy="49266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Merriweather Sans"/>
              <a:buNone/>
            </a:pPr>
            <a:r>
              <a:rPr lang="en-US" sz="1300">
                <a:solidFill>
                  <a:srgbClr val="000000"/>
                </a:solidFill>
                <a:latin typeface="Merriweather Sans"/>
                <a:ea typeface="Merriweather Sans"/>
                <a:cs typeface="Merriweather Sans"/>
                <a:sym typeface="Merriweather Sans"/>
              </a:rPr>
              <a:t>Born on November 19, 1977 in Tucson Arizona,  Kerri Strug is one of the most iconic women in Olympic history. At the age of 3, Strug’s parents started her training for gymnastics where she eventually started competing competitively at the age of 8. Realizing that her dream of competing in the Olympics was becoming a realistic goal, Strug left Arizona and moved to Houston, Texas to be trained by Bela Karolyi. After years of intense training Strug made her way to the 1992 Olympics in Barcelona where she helped represent team USA winning a bronze medal. Strug is most known for her inspiring performance on the vault in the 1996 Olympics. Strug went up for her first attempt on the vault and came down breaking her ankle. In order for team USA to clinch the gold medal against Russia, Strug needed to vault one more time and stick her landing. She courageously fought through immense pain and structural damage and vaulted one last time sticking her landing on a broken ankle to win the gold for team USA.</a:t>
            </a:r>
          </a:p>
          <a:p>
            <a:pPr marL="0" marR="0" lvl="0" indent="457200" algn="l" rtl="0">
              <a:lnSpc>
                <a:spcPct val="100000"/>
              </a:lnSpc>
              <a:spcBef>
                <a:spcPts val="0"/>
              </a:spcBef>
              <a:spcAft>
                <a:spcPts val="0"/>
              </a:spcAft>
              <a:buClr>
                <a:srgbClr val="000000"/>
              </a:buClr>
              <a:buSzPct val="25000"/>
              <a:buFont typeface="Merriweather Sans"/>
              <a:buNone/>
            </a:pPr>
            <a:endParaRPr sz="1300">
              <a:solidFill>
                <a:srgbClr val="000000"/>
              </a:solidFill>
              <a:latin typeface="Merriweather Sans"/>
              <a:ea typeface="Merriweather Sans"/>
              <a:cs typeface="Merriweather Sans"/>
              <a:sym typeface="Merriweather Sans"/>
            </a:endParaRPr>
          </a:p>
          <a:p>
            <a:pPr marL="0" marR="0" lvl="0" indent="0" algn="l" rtl="0">
              <a:lnSpc>
                <a:spcPct val="100000"/>
              </a:lnSpc>
              <a:spcBef>
                <a:spcPts val="0"/>
              </a:spcBef>
              <a:spcAft>
                <a:spcPts val="0"/>
              </a:spcAft>
              <a:buClr>
                <a:srgbClr val="000000"/>
              </a:buClr>
              <a:buSzPct val="25000"/>
              <a:buFont typeface="Merriweather Sans"/>
              <a:buNone/>
            </a:pPr>
            <a:r>
              <a:rPr lang="en-US" sz="1300">
                <a:solidFill>
                  <a:srgbClr val="000000"/>
                </a:solidFill>
                <a:latin typeface="Merriweather Sans"/>
                <a:ea typeface="Merriweather Sans"/>
                <a:cs typeface="Merriweather Sans"/>
                <a:sym typeface="Merriweather Sans"/>
              </a:rPr>
              <a:t>The photograph shown is trainer Bela Karolyi carrying Strug with her broken ankle as she  accepts her gold medal. Kerri Strug’s performance is considered one of the greatest moments in Olympic history and became a national icon for what it means to have heart, determination, and passion for one’s country. Below is a link of Kerri Strug’s historic performance.</a:t>
            </a:r>
          </a:p>
          <a:p>
            <a:pPr marL="0" marR="0" lvl="0" indent="0" algn="l" rtl="0">
              <a:lnSpc>
                <a:spcPct val="100000"/>
              </a:lnSpc>
              <a:spcBef>
                <a:spcPts val="0"/>
              </a:spcBef>
              <a:spcAft>
                <a:spcPts val="0"/>
              </a:spcAft>
              <a:buClr>
                <a:srgbClr val="000000"/>
              </a:buClr>
              <a:buSzPct val="25000"/>
              <a:buFont typeface="Merriweather Sans"/>
              <a:buNone/>
            </a:pPr>
            <a:r>
              <a:rPr lang="en-US" sz="1300" u="sng">
                <a:solidFill>
                  <a:schemeClr val="hlink"/>
                </a:solidFill>
                <a:latin typeface="Merriweather Sans"/>
                <a:ea typeface="Merriweather Sans"/>
                <a:cs typeface="Merriweather Sans"/>
                <a:sym typeface="Merriweather Sans"/>
                <a:hlinkClick r:id="rId4"/>
              </a:rPr>
              <a:t>https://www.youtube.com/watch?v=C_Wf6xKU3eI</a:t>
            </a:r>
            <a:r>
              <a:rPr lang="en-US" sz="1300">
                <a:solidFill>
                  <a:srgbClr val="000000"/>
                </a:solidFill>
                <a:latin typeface="Merriweather Sans"/>
                <a:ea typeface="Merriweather Sans"/>
                <a:cs typeface="Merriweather Sans"/>
                <a:sym typeface="Merriweather Sans"/>
              </a:rPr>
              <a:t>     </a:t>
            </a:r>
          </a:p>
        </p:txBody>
      </p:sp>
      <p:sp>
        <p:nvSpPr>
          <p:cNvPr id="345" name="Shape 345"/>
          <p:cNvSpPr/>
          <p:nvPr/>
        </p:nvSpPr>
        <p:spPr>
          <a:xfrm>
            <a:off x="6229350" y="5686475"/>
            <a:ext cx="2286000" cy="838200"/>
          </a:xfrm>
          <a:custGeom>
            <a:avLst/>
            <a:gdLst/>
            <a:ahLst/>
            <a:cxnLst/>
            <a:rect l="0" t="0" r="0" b="0"/>
            <a:pathLst>
              <a:path w="120000" h="120000" extrusionOk="0">
                <a:moveTo>
                  <a:pt x="0" y="0"/>
                </a:moveTo>
                <a:lnTo>
                  <a:pt x="120000" y="0"/>
                </a:lnTo>
                <a:lnTo>
                  <a:pt x="120000" y="119999"/>
                </a:lnTo>
                <a:lnTo>
                  <a:pt x="0" y="119999"/>
                </a:lnTo>
                <a:close/>
              </a:path>
            </a:pathLst>
          </a:custGeom>
          <a:gradFill>
            <a:gsLst>
              <a:gs pos="0">
                <a:srgbClr val="FFFFFF"/>
              </a:gs>
              <a:gs pos="100000">
                <a:srgbClr val="A8CFD4"/>
              </a:gs>
            </a:gsLst>
            <a:path path="circle">
              <a:fillToRect l="50000" t="50000" r="50000" b="50000"/>
            </a:path>
            <a:tileRect/>
          </a:gradFill>
          <a:ln w="381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2400" b="0" i="0" u="sng">
                <a:solidFill>
                  <a:schemeClr val="hlink"/>
                </a:solidFill>
                <a:latin typeface="Times"/>
                <a:ea typeface="Times"/>
                <a:cs typeface="Times"/>
                <a:sym typeface="Times"/>
                <a:hlinkClick r:id="rId5"/>
              </a:rPr>
              <a:t>Return to Room</a:t>
            </a:r>
          </a:p>
        </p:txBody>
      </p:sp>
      <p:sp>
        <p:nvSpPr>
          <p:cNvPr id="346" name="Shape 346" descr="Macintosh HD:Users:Christy_Keeler:Desktop:untitled folder:Family:BoysTogether.jpg"/>
          <p:cNvSpPr txBox="1"/>
          <p:nvPr/>
        </p:nvSpPr>
        <p:spPr>
          <a:xfrm>
            <a:off x="6057900" y="1637600"/>
            <a:ext cx="2628900" cy="32391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cxnSp>
        <p:nvCxnSpPr>
          <p:cNvPr id="347" name="Shape 347"/>
          <p:cNvCxnSpPr/>
          <p:nvPr/>
        </p:nvCxnSpPr>
        <p:spPr>
          <a:xfrm>
            <a:off x="152400" y="1143000"/>
            <a:ext cx="8763000" cy="0"/>
          </a:xfrm>
          <a:prstGeom prst="straightConnector1">
            <a:avLst/>
          </a:prstGeom>
          <a:noFill/>
          <a:ln w="76200" cap="flat" cmpd="sng">
            <a:solidFill>
              <a:srgbClr val="1C4587"/>
            </a:solidFill>
            <a:prstDash val="solid"/>
            <a:miter lim="800000"/>
            <a:headEnd type="none" w="med" len="med"/>
            <a:tailEnd type="none" w="med" len="med"/>
          </a:ln>
        </p:spPr>
      </p:cxnSp>
      <p:sp>
        <p:nvSpPr>
          <p:cNvPr id="348" name="Shape 348"/>
          <p:cNvSpPr txBox="1"/>
          <p:nvPr/>
        </p:nvSpPr>
        <p:spPr>
          <a:xfrm>
            <a:off x="5715000" y="4953000"/>
            <a:ext cx="2971800" cy="473075"/>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000" b="0" i="0" u="none">
                <a:solidFill>
                  <a:schemeClr val="dk1"/>
                </a:solidFill>
                <a:latin typeface="Times"/>
                <a:ea typeface="Times"/>
                <a:cs typeface="Times"/>
                <a:sym typeface="Times"/>
              </a:rPr>
              <a:t>Image acquired at:</a:t>
            </a:r>
          </a:p>
          <a:p>
            <a:pPr marL="0" marR="0" lvl="0" indent="0" algn="ctr" rtl="0">
              <a:lnSpc>
                <a:spcPct val="100000"/>
              </a:lnSpc>
              <a:spcBef>
                <a:spcPts val="500"/>
              </a:spcBef>
              <a:spcAft>
                <a:spcPts val="0"/>
              </a:spcAft>
              <a:buClr>
                <a:schemeClr val="dk1"/>
              </a:buClr>
              <a:buSzPct val="25000"/>
              <a:buFont typeface="Times"/>
              <a:buNone/>
            </a:pPr>
            <a:r>
              <a:rPr lang="en-US" sz="1000" u="sng">
                <a:solidFill>
                  <a:schemeClr val="hlink"/>
                </a:solidFill>
                <a:latin typeface="Times"/>
                <a:ea typeface="Times"/>
                <a:cs typeface="Times"/>
                <a:sym typeface="Times"/>
                <a:hlinkClick r:id="rId6"/>
              </a:rPr>
              <a:t>http://tucson.com/kerri-strug/article_a3cd7e06-5c47-11e7-aecc-a78ef3582dbc.html</a:t>
            </a:r>
            <a:r>
              <a:rPr lang="en-US" sz="1000">
                <a:solidFill>
                  <a:schemeClr val="dk1"/>
                </a:solidFill>
                <a:latin typeface="Times"/>
                <a:ea typeface="Times"/>
                <a:cs typeface="Times"/>
                <a:sym typeface="Times"/>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Shape 353"/>
          <p:cNvSpPr txBox="1"/>
          <p:nvPr/>
        </p:nvSpPr>
        <p:spPr>
          <a:xfrm>
            <a:off x="152400" y="152400"/>
            <a:ext cx="8763000" cy="65532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pic>
        <p:nvPicPr>
          <p:cNvPr id="354" name="Shape 354"/>
          <p:cNvPicPr preferRelativeResize="0"/>
          <p:nvPr/>
        </p:nvPicPr>
        <p:blipFill>
          <a:blip r:embed="rId3">
            <a:alphaModFix/>
          </a:blip>
          <a:stretch>
            <a:fillRect/>
          </a:stretch>
        </p:blipFill>
        <p:spPr>
          <a:xfrm>
            <a:off x="5025825" y="1695284"/>
            <a:ext cx="3659399" cy="2988166"/>
          </a:xfrm>
          <a:prstGeom prst="rect">
            <a:avLst/>
          </a:prstGeom>
          <a:noFill/>
          <a:ln>
            <a:noFill/>
          </a:ln>
        </p:spPr>
      </p:pic>
      <p:sp>
        <p:nvSpPr>
          <p:cNvPr id="355" name="Shape 355" descr="Macintosh HD:Users:Christy_Keeler:Desktop:untitled folder:Family:BoysTogether.jpg"/>
          <p:cNvSpPr txBox="1"/>
          <p:nvPr/>
        </p:nvSpPr>
        <p:spPr>
          <a:xfrm>
            <a:off x="5025975" y="1712250"/>
            <a:ext cx="3659400" cy="29883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356" name="Shape 356"/>
          <p:cNvSpPr txBox="1">
            <a:spLocks noGrp="1"/>
          </p:cNvSpPr>
          <p:nvPr>
            <p:ph type="title"/>
          </p:nvPr>
        </p:nvSpPr>
        <p:spPr>
          <a:xfrm>
            <a:off x="240375" y="324475"/>
            <a:ext cx="8521200" cy="8946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Times"/>
              <a:buNone/>
            </a:pPr>
            <a:r>
              <a:rPr lang="en-US" sz="4400" b="0" i="0" u="none" strike="noStrike" cap="none">
                <a:solidFill>
                  <a:schemeClr val="dk2"/>
                </a:solidFill>
                <a:latin typeface="Times"/>
                <a:ea typeface="Times"/>
                <a:cs typeface="Times"/>
                <a:sym typeface="Times"/>
              </a:rPr>
              <a:t>A</a:t>
            </a:r>
            <a:r>
              <a:rPr lang="en-US"/>
              <a:t>da Lovelace’s Computing Machine</a:t>
            </a:r>
          </a:p>
        </p:txBody>
      </p:sp>
      <p:sp>
        <p:nvSpPr>
          <p:cNvPr id="357" name="Shape 357"/>
          <p:cNvSpPr txBox="1">
            <a:spLocks noGrp="1"/>
          </p:cNvSpPr>
          <p:nvPr>
            <p:ph type="body" idx="1"/>
          </p:nvPr>
        </p:nvSpPr>
        <p:spPr>
          <a:xfrm>
            <a:off x="304800" y="1600200"/>
            <a:ext cx="4648200" cy="4495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Merriweather Sans"/>
              <a:buNone/>
            </a:pPr>
            <a:r>
              <a:rPr lang="en-US" sz="1400">
                <a:solidFill>
                  <a:srgbClr val="000000"/>
                </a:solidFill>
                <a:latin typeface="Merriweather Sans"/>
                <a:ea typeface="Merriweather Sans"/>
                <a:cs typeface="Merriweather Sans"/>
                <a:sym typeface="Merriweather Sans"/>
              </a:rPr>
              <a:t>Augusta Ada Byron Lovelace was born into a wealthy family and loved math from a young age. A childhood sickness left her bedridden for several  years, and she used that time to learn all she could about mathematics. At age 17, Ada met mathematician Charles Babbage. Many years later the two collaborate on a machine that was designed to be smarter than any calculator. Ada’s role was to translate Babbage’s notes and research. As she did so, she annotated his notes with her own research. While doing so, Ada created and described the very first computer program. The notes Ada Lovelace created have inspired many modern computer programs.</a:t>
            </a:r>
          </a:p>
          <a:p>
            <a:pPr marL="0" marR="0" lvl="0" indent="0" algn="l" rtl="0">
              <a:lnSpc>
                <a:spcPct val="100000"/>
              </a:lnSpc>
              <a:spcBef>
                <a:spcPts val="0"/>
              </a:spcBef>
              <a:spcAft>
                <a:spcPts val="0"/>
              </a:spcAft>
              <a:buClr>
                <a:srgbClr val="000000"/>
              </a:buClr>
              <a:buSzPct val="25000"/>
              <a:buFont typeface="Merriweather Sans"/>
              <a:buNone/>
            </a:pPr>
            <a:endParaRPr sz="1400">
              <a:solidFill>
                <a:srgbClr val="000000"/>
              </a:solidFill>
              <a:latin typeface="Merriweather Sans"/>
              <a:ea typeface="Merriweather Sans"/>
              <a:cs typeface="Merriweather Sans"/>
              <a:sym typeface="Merriweather Sans"/>
            </a:endParaRPr>
          </a:p>
          <a:p>
            <a:pPr marL="0" marR="0" lvl="0" indent="0" algn="l" rtl="0">
              <a:lnSpc>
                <a:spcPct val="100000"/>
              </a:lnSpc>
              <a:spcBef>
                <a:spcPts val="0"/>
              </a:spcBef>
              <a:spcAft>
                <a:spcPts val="0"/>
              </a:spcAft>
              <a:buClr>
                <a:srgbClr val="000000"/>
              </a:buClr>
              <a:buSzPct val="25000"/>
              <a:buFont typeface="Merriweather Sans"/>
              <a:buNone/>
            </a:pPr>
            <a:r>
              <a:rPr lang="en-US" sz="1400">
                <a:solidFill>
                  <a:srgbClr val="000000"/>
                </a:solidFill>
                <a:latin typeface="Merriweather Sans"/>
                <a:ea typeface="Merriweather Sans"/>
                <a:cs typeface="Merriweather Sans"/>
                <a:sym typeface="Merriweather Sans"/>
              </a:rPr>
              <a:t>The machine at the right is Babbage’s original “Analytical Machine.” The machine was based around a series of punch cards, which Ada Lovelace sequenced to return a specific set of numbers. Modern computers may look very different, but the principles used in this machine are still applied today.</a:t>
            </a:r>
          </a:p>
          <a:p>
            <a:pPr marL="342900" marR="0" lvl="0" indent="-342900" algn="l" rtl="0">
              <a:spcBef>
                <a:spcPts val="260"/>
              </a:spcBef>
              <a:spcAft>
                <a:spcPts val="0"/>
              </a:spcAft>
              <a:buClr>
                <a:schemeClr val="dk1"/>
              </a:buClr>
              <a:buSzPct val="100000"/>
              <a:buFont typeface="Times"/>
              <a:buNone/>
            </a:pPr>
            <a:endParaRPr sz="1300" b="0" i="0" u="none" strike="noStrike" cap="none">
              <a:solidFill>
                <a:srgbClr val="000000"/>
              </a:solidFill>
              <a:latin typeface="Merriweather Sans"/>
              <a:ea typeface="Merriweather Sans"/>
              <a:cs typeface="Merriweather Sans"/>
              <a:sym typeface="Merriweather Sans"/>
            </a:endParaRPr>
          </a:p>
        </p:txBody>
      </p:sp>
      <p:sp>
        <p:nvSpPr>
          <p:cNvPr id="358" name="Shape 358"/>
          <p:cNvSpPr/>
          <p:nvPr/>
        </p:nvSpPr>
        <p:spPr>
          <a:xfrm>
            <a:off x="5791200" y="5486400"/>
            <a:ext cx="2286000" cy="838200"/>
          </a:xfrm>
          <a:custGeom>
            <a:avLst/>
            <a:gdLst/>
            <a:ahLst/>
            <a:cxnLst/>
            <a:rect l="0" t="0" r="0" b="0"/>
            <a:pathLst>
              <a:path w="120000" h="120000" extrusionOk="0">
                <a:moveTo>
                  <a:pt x="0" y="0"/>
                </a:moveTo>
                <a:lnTo>
                  <a:pt x="120000" y="0"/>
                </a:lnTo>
                <a:lnTo>
                  <a:pt x="120000" y="119999"/>
                </a:lnTo>
                <a:lnTo>
                  <a:pt x="0" y="119999"/>
                </a:lnTo>
                <a:close/>
              </a:path>
            </a:pathLst>
          </a:custGeom>
          <a:gradFill>
            <a:gsLst>
              <a:gs pos="0">
                <a:srgbClr val="FFFFFF"/>
              </a:gs>
              <a:gs pos="100000">
                <a:srgbClr val="A8CFD4"/>
              </a:gs>
            </a:gsLst>
            <a:path path="circle">
              <a:fillToRect l="50000" t="50000" r="50000" b="50000"/>
            </a:path>
            <a:tileRect/>
          </a:gradFill>
          <a:ln w="381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2400" b="0" i="0" u="sng">
                <a:solidFill>
                  <a:schemeClr val="hlink"/>
                </a:solidFill>
                <a:latin typeface="Times"/>
                <a:ea typeface="Times"/>
                <a:cs typeface="Times"/>
                <a:sym typeface="Times"/>
                <a:hlinkClick r:id="rId4"/>
              </a:rPr>
              <a:t>Return to Room</a:t>
            </a:r>
          </a:p>
        </p:txBody>
      </p:sp>
      <p:cxnSp>
        <p:nvCxnSpPr>
          <p:cNvPr id="359" name="Shape 359"/>
          <p:cNvCxnSpPr/>
          <p:nvPr/>
        </p:nvCxnSpPr>
        <p:spPr>
          <a:xfrm>
            <a:off x="152400" y="1371600"/>
            <a:ext cx="8763000" cy="0"/>
          </a:xfrm>
          <a:prstGeom prst="straightConnector1">
            <a:avLst/>
          </a:prstGeom>
          <a:noFill/>
          <a:ln w="76200" cap="flat" cmpd="sng">
            <a:solidFill>
              <a:srgbClr val="1C4587"/>
            </a:solidFill>
            <a:prstDash val="solid"/>
            <a:miter lim="800000"/>
            <a:headEnd type="none" w="med" len="med"/>
            <a:tailEnd type="none" w="med" len="med"/>
          </a:ln>
        </p:spPr>
      </p:cxnSp>
      <p:sp>
        <p:nvSpPr>
          <p:cNvPr id="360" name="Shape 360"/>
          <p:cNvSpPr txBox="1"/>
          <p:nvPr/>
        </p:nvSpPr>
        <p:spPr>
          <a:xfrm>
            <a:off x="5410200" y="4800600"/>
            <a:ext cx="2971800" cy="4731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000" b="0" i="0" u="none">
                <a:solidFill>
                  <a:schemeClr val="dk1"/>
                </a:solidFill>
                <a:latin typeface="Times"/>
                <a:ea typeface="Times"/>
                <a:cs typeface="Times"/>
                <a:sym typeface="Times"/>
              </a:rPr>
              <a:t>Image acquired at:</a:t>
            </a:r>
          </a:p>
          <a:p>
            <a:pPr marL="0" marR="0" lvl="0" indent="0" algn="ctr" rtl="0">
              <a:lnSpc>
                <a:spcPct val="100000"/>
              </a:lnSpc>
              <a:spcBef>
                <a:spcPts val="500"/>
              </a:spcBef>
              <a:spcAft>
                <a:spcPts val="0"/>
              </a:spcAft>
              <a:buClr>
                <a:schemeClr val="dk1"/>
              </a:buClr>
              <a:buSzPct val="25000"/>
              <a:buFont typeface="Times"/>
              <a:buNone/>
            </a:pPr>
            <a:r>
              <a:rPr lang="en-US" sz="1000">
                <a:solidFill>
                  <a:schemeClr val="dk1"/>
                </a:solidFill>
                <a:latin typeface="Times"/>
                <a:ea typeface="Times"/>
                <a:cs typeface="Times"/>
                <a:sym typeface="Times"/>
              </a:rPr>
              <a:t>http://www.computerhistory.org/atchm/ada-lovelace-day-2/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Shape 365"/>
          <p:cNvSpPr txBox="1"/>
          <p:nvPr/>
        </p:nvSpPr>
        <p:spPr>
          <a:xfrm>
            <a:off x="152400" y="152400"/>
            <a:ext cx="8763000" cy="65532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366" name="Shape 366"/>
          <p:cNvSpPr txBox="1">
            <a:spLocks noGrp="1"/>
          </p:cNvSpPr>
          <p:nvPr>
            <p:ph type="title"/>
          </p:nvPr>
        </p:nvSpPr>
        <p:spPr>
          <a:xfrm>
            <a:off x="212100" y="228600"/>
            <a:ext cx="8703300" cy="8382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Times"/>
              <a:buNone/>
            </a:pPr>
            <a:r>
              <a:rPr lang="en-US"/>
              <a:t>Rosalind Franklin and Photograph 51</a:t>
            </a:r>
          </a:p>
        </p:txBody>
      </p:sp>
      <p:sp>
        <p:nvSpPr>
          <p:cNvPr id="367" name="Shape 367"/>
          <p:cNvSpPr txBox="1">
            <a:spLocks noGrp="1"/>
          </p:cNvSpPr>
          <p:nvPr>
            <p:ph type="body" idx="1"/>
          </p:nvPr>
        </p:nvSpPr>
        <p:spPr>
          <a:xfrm>
            <a:off x="304800" y="1219200"/>
            <a:ext cx="4838700" cy="4495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Merriweather Sans"/>
              <a:buNone/>
            </a:pPr>
            <a:r>
              <a:rPr lang="en-US" sz="1400">
                <a:latin typeface="Merriweather"/>
                <a:ea typeface="Merriweather"/>
                <a:cs typeface="Merriweather"/>
                <a:sym typeface="Merriweather"/>
              </a:rPr>
              <a:t>Rosalind Franklin was an English Chemist and x-ray crystallographer best known for her x-ray diffraction images on DNA which led to the discovery of the shape of DNA. She studied chemistry at Newnham College in Cambridge where she graduated second in her class, later earning a PhD in physical chemistry from Cambridge University. Franklin used her expertise in the different techniques on x-ray diffraction to improve the pictures that were being taken of the DNA fibers. After working many days and hours, she captured a photo that proved DNA has a double helix shape. Two other scientists, James Watson and Francis Crick had been trying to figure out what shape DNA was. They looked at Franklin’s work without her permission and used her findings to publish their own work without giving her any credit, meaning her work was overlooked. Watson and Crick earned the Nobel Prize in Chemistry after Franklin passed away, and her contribution was unknown for years. </a:t>
            </a:r>
          </a:p>
          <a:p>
            <a:pPr marL="0" marR="0" lvl="0" indent="0" algn="l" rtl="0">
              <a:lnSpc>
                <a:spcPct val="100000"/>
              </a:lnSpc>
              <a:spcBef>
                <a:spcPts val="0"/>
              </a:spcBef>
              <a:spcAft>
                <a:spcPts val="0"/>
              </a:spcAft>
              <a:buClr>
                <a:srgbClr val="000000"/>
              </a:buClr>
              <a:buSzPct val="25000"/>
              <a:buFont typeface="Merriweather Sans"/>
              <a:buNone/>
            </a:pPr>
            <a:endParaRPr sz="1400">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ct val="25000"/>
              <a:buFont typeface="Merriweather Sans"/>
              <a:buNone/>
            </a:pPr>
            <a:r>
              <a:rPr lang="en-US" sz="1400">
                <a:latin typeface="Merriweather"/>
                <a:ea typeface="Merriweather"/>
                <a:cs typeface="Merriweather"/>
                <a:sym typeface="Merriweather"/>
              </a:rPr>
              <a:t>The image at the right is the infamous Photograph 51, taken in May 1952. The basic double-helix structure of DNA was caught on film for the very first time.</a:t>
            </a:r>
          </a:p>
        </p:txBody>
      </p:sp>
      <p:sp>
        <p:nvSpPr>
          <p:cNvPr id="368" name="Shape 368"/>
          <p:cNvSpPr/>
          <p:nvPr/>
        </p:nvSpPr>
        <p:spPr>
          <a:xfrm>
            <a:off x="5867400" y="5486400"/>
            <a:ext cx="2286000" cy="838200"/>
          </a:xfrm>
          <a:custGeom>
            <a:avLst/>
            <a:gdLst/>
            <a:ahLst/>
            <a:cxnLst/>
            <a:rect l="0" t="0" r="0" b="0"/>
            <a:pathLst>
              <a:path w="120000" h="120000" extrusionOk="0">
                <a:moveTo>
                  <a:pt x="0" y="0"/>
                </a:moveTo>
                <a:lnTo>
                  <a:pt x="120000" y="0"/>
                </a:lnTo>
                <a:lnTo>
                  <a:pt x="120000" y="119999"/>
                </a:lnTo>
                <a:lnTo>
                  <a:pt x="0" y="119999"/>
                </a:lnTo>
                <a:close/>
              </a:path>
            </a:pathLst>
          </a:custGeom>
          <a:gradFill>
            <a:gsLst>
              <a:gs pos="0">
                <a:srgbClr val="FFFFFF"/>
              </a:gs>
              <a:gs pos="100000">
                <a:srgbClr val="A8CFD4"/>
              </a:gs>
            </a:gsLst>
            <a:path path="circle">
              <a:fillToRect l="50000" t="50000" r="50000" b="50000"/>
            </a:path>
            <a:tileRect/>
          </a:gradFill>
          <a:ln w="381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2400" b="0" i="0" u="sng">
                <a:solidFill>
                  <a:schemeClr val="hlink"/>
                </a:solidFill>
                <a:latin typeface="Times"/>
                <a:ea typeface="Times"/>
                <a:cs typeface="Times"/>
                <a:sym typeface="Times"/>
                <a:hlinkClick r:id="rId3"/>
              </a:rPr>
              <a:t>Return to Room</a:t>
            </a:r>
          </a:p>
        </p:txBody>
      </p:sp>
      <p:cxnSp>
        <p:nvCxnSpPr>
          <p:cNvPr id="369" name="Shape 369"/>
          <p:cNvCxnSpPr/>
          <p:nvPr/>
        </p:nvCxnSpPr>
        <p:spPr>
          <a:xfrm>
            <a:off x="152400" y="1066800"/>
            <a:ext cx="8763000" cy="0"/>
          </a:xfrm>
          <a:prstGeom prst="straightConnector1">
            <a:avLst/>
          </a:prstGeom>
          <a:noFill/>
          <a:ln w="76200" cap="flat" cmpd="sng">
            <a:solidFill>
              <a:srgbClr val="1C4587"/>
            </a:solidFill>
            <a:prstDash val="solid"/>
            <a:miter lim="800000"/>
            <a:headEnd type="none" w="med" len="med"/>
            <a:tailEnd type="none" w="med" len="med"/>
          </a:ln>
        </p:spPr>
      </p:cxnSp>
      <p:sp>
        <p:nvSpPr>
          <p:cNvPr id="370" name="Shape 370"/>
          <p:cNvSpPr txBox="1"/>
          <p:nvPr/>
        </p:nvSpPr>
        <p:spPr>
          <a:xfrm>
            <a:off x="5486400" y="4953000"/>
            <a:ext cx="2971800" cy="4731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000" b="0" i="0" u="none">
                <a:solidFill>
                  <a:schemeClr val="dk1"/>
                </a:solidFill>
                <a:latin typeface="Times"/>
                <a:ea typeface="Times"/>
                <a:cs typeface="Times"/>
                <a:sym typeface="Times"/>
              </a:rPr>
              <a:t>Image acquired at:</a:t>
            </a:r>
          </a:p>
          <a:p>
            <a:pPr marL="0" marR="0" lvl="0" indent="0" algn="ctr" rtl="0">
              <a:lnSpc>
                <a:spcPct val="100000"/>
              </a:lnSpc>
              <a:spcBef>
                <a:spcPts val="500"/>
              </a:spcBef>
              <a:spcAft>
                <a:spcPts val="0"/>
              </a:spcAft>
              <a:buClr>
                <a:schemeClr val="dk1"/>
              </a:buClr>
              <a:buSzPct val="25000"/>
              <a:buFont typeface="Times"/>
              <a:buNone/>
            </a:pPr>
            <a:r>
              <a:rPr lang="en-US" sz="1000">
                <a:solidFill>
                  <a:schemeClr val="dk1"/>
                </a:solidFill>
                <a:latin typeface="Times"/>
                <a:ea typeface="Times"/>
                <a:cs typeface="Times"/>
                <a:sym typeface="Times"/>
              </a:rPr>
              <a:t>http://www.bbc.com/news/health-18041884</a:t>
            </a:r>
          </a:p>
        </p:txBody>
      </p:sp>
      <p:pic>
        <p:nvPicPr>
          <p:cNvPr id="371" name="Shape 371"/>
          <p:cNvPicPr preferRelativeResize="0"/>
          <p:nvPr/>
        </p:nvPicPr>
        <p:blipFill>
          <a:blip r:embed="rId4">
            <a:alphaModFix/>
          </a:blip>
          <a:stretch>
            <a:fillRect/>
          </a:stretch>
        </p:blipFill>
        <p:spPr>
          <a:xfrm>
            <a:off x="5309425" y="1448525"/>
            <a:ext cx="3367950" cy="3367950"/>
          </a:xfrm>
          <a:prstGeom prst="rect">
            <a:avLst/>
          </a:prstGeom>
          <a:noFill/>
          <a:ln>
            <a:noFill/>
          </a:ln>
        </p:spPr>
      </p:pic>
      <p:sp>
        <p:nvSpPr>
          <p:cNvPr id="372" name="Shape 372" descr="Macintosh HD:Users:Christy_Keeler:Desktop:untitled folder:Family:BoysTogether.jpg"/>
          <p:cNvSpPr txBox="1"/>
          <p:nvPr/>
        </p:nvSpPr>
        <p:spPr>
          <a:xfrm>
            <a:off x="5309425" y="1448525"/>
            <a:ext cx="3367800" cy="33678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Shape 377"/>
          <p:cNvSpPr txBox="1"/>
          <p:nvPr/>
        </p:nvSpPr>
        <p:spPr>
          <a:xfrm flipH="1">
            <a:off x="152401" y="152400"/>
            <a:ext cx="8763000" cy="65532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378" name="Shape 378"/>
          <p:cNvSpPr txBox="1">
            <a:spLocks noGrp="1"/>
          </p:cNvSpPr>
          <p:nvPr>
            <p:ph type="title"/>
          </p:nvPr>
        </p:nvSpPr>
        <p:spPr>
          <a:xfrm>
            <a:off x="685800" y="152400"/>
            <a:ext cx="7772400" cy="8382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Times"/>
              <a:buNone/>
            </a:pPr>
            <a:r>
              <a:rPr lang="en-US"/>
              <a:t>Mae Jemison in Space</a:t>
            </a:r>
          </a:p>
        </p:txBody>
      </p:sp>
      <p:sp>
        <p:nvSpPr>
          <p:cNvPr id="379" name="Shape 379"/>
          <p:cNvSpPr txBox="1">
            <a:spLocks noGrp="1"/>
          </p:cNvSpPr>
          <p:nvPr>
            <p:ph type="body" idx="1"/>
          </p:nvPr>
        </p:nvSpPr>
        <p:spPr>
          <a:xfrm>
            <a:off x="381000" y="1219200"/>
            <a:ext cx="4064400" cy="4495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Merriweather Sans"/>
              <a:buNone/>
            </a:pPr>
            <a:r>
              <a:rPr lang="en-US" sz="1300">
                <a:solidFill>
                  <a:srgbClr val="000000"/>
                </a:solidFill>
                <a:latin typeface="Merriweather Sans"/>
                <a:ea typeface="Merriweather Sans"/>
                <a:cs typeface="Merriweather Sans"/>
                <a:sym typeface="Merriweather Sans"/>
              </a:rPr>
              <a:t>Mae Jemison is an American engineer, physicist and astronaut. Before becoming an astronaut, Jemison worked as a doctor with the Peace Corps. She is most known for becoming the first African American woman in space when she went into orbit on the space shuttle Endeavor in September of 1992. An interesting facet of her flight is she took a sorority flag, and West African statue, and a poster of Judith Jamison in order to represent women in African American culture in space. This is especially important because Dr. Jemison recalls watching the Apollo missions as a child and not seeing anyone like her going into space. Jemison would resign from NASA in 1993 to found her own company, The Jemison Group, which researches and develops science and technology for everyday life. Dr. Jemison is also involved in the 100 Year Starship Project, whose goal is to have humans traveling to the next solar system within 100 years.</a:t>
            </a:r>
          </a:p>
          <a:p>
            <a:pPr marL="0" marR="0" lvl="0" indent="0" algn="l" rtl="0">
              <a:lnSpc>
                <a:spcPct val="100000"/>
              </a:lnSpc>
              <a:spcBef>
                <a:spcPts val="0"/>
              </a:spcBef>
              <a:spcAft>
                <a:spcPts val="0"/>
              </a:spcAft>
              <a:buClr>
                <a:srgbClr val="000000"/>
              </a:buClr>
              <a:buSzPct val="25000"/>
              <a:buFont typeface="Merriweather Sans"/>
              <a:buNone/>
            </a:pPr>
            <a:endParaRPr sz="1300">
              <a:solidFill>
                <a:srgbClr val="000000"/>
              </a:solidFill>
              <a:latin typeface="Merriweather Sans"/>
              <a:ea typeface="Merriweather Sans"/>
              <a:cs typeface="Merriweather Sans"/>
              <a:sym typeface="Merriweather Sans"/>
            </a:endParaRPr>
          </a:p>
          <a:p>
            <a:pPr marL="0" marR="0" lvl="0" indent="0" algn="l" rtl="0">
              <a:lnSpc>
                <a:spcPct val="100000"/>
              </a:lnSpc>
              <a:spcBef>
                <a:spcPts val="0"/>
              </a:spcBef>
              <a:spcAft>
                <a:spcPts val="0"/>
              </a:spcAft>
              <a:buClr>
                <a:srgbClr val="000000"/>
              </a:buClr>
              <a:buSzPct val="25000"/>
              <a:buFont typeface="Merriweather Sans"/>
              <a:buNone/>
            </a:pPr>
            <a:r>
              <a:rPr lang="en-US" sz="1300">
                <a:solidFill>
                  <a:srgbClr val="000000"/>
                </a:solidFill>
                <a:latin typeface="Merriweather Sans"/>
                <a:ea typeface="Merriweather Sans"/>
                <a:cs typeface="Merriweather Sans"/>
                <a:sym typeface="Merriweather Sans"/>
              </a:rPr>
              <a:t>The photograph at the right shows Mae Jemison onboard the Earth-orbiting space shuttle Endeavor in September 1992 as a STS-47 mission specialist. </a:t>
            </a:r>
          </a:p>
        </p:txBody>
      </p:sp>
      <p:sp>
        <p:nvSpPr>
          <p:cNvPr id="380" name="Shape 380"/>
          <p:cNvSpPr/>
          <p:nvPr/>
        </p:nvSpPr>
        <p:spPr>
          <a:xfrm>
            <a:off x="5535125" y="5181600"/>
            <a:ext cx="2286000" cy="838200"/>
          </a:xfrm>
          <a:custGeom>
            <a:avLst/>
            <a:gdLst/>
            <a:ahLst/>
            <a:cxnLst/>
            <a:rect l="0" t="0" r="0" b="0"/>
            <a:pathLst>
              <a:path w="120000" h="120000" extrusionOk="0">
                <a:moveTo>
                  <a:pt x="0" y="0"/>
                </a:moveTo>
                <a:lnTo>
                  <a:pt x="120000" y="0"/>
                </a:lnTo>
                <a:lnTo>
                  <a:pt x="120000" y="119999"/>
                </a:lnTo>
                <a:lnTo>
                  <a:pt x="0" y="119999"/>
                </a:lnTo>
                <a:close/>
              </a:path>
            </a:pathLst>
          </a:custGeom>
          <a:gradFill>
            <a:gsLst>
              <a:gs pos="0">
                <a:srgbClr val="FFFFFF"/>
              </a:gs>
              <a:gs pos="100000">
                <a:srgbClr val="A8CFD4"/>
              </a:gs>
            </a:gsLst>
            <a:path path="circle">
              <a:fillToRect l="50000" t="50000" r="50000" b="50000"/>
            </a:path>
            <a:tileRect/>
          </a:gradFill>
          <a:ln w="381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2400" b="0" i="0" u="sng">
                <a:solidFill>
                  <a:schemeClr val="hlink"/>
                </a:solidFill>
                <a:latin typeface="Times"/>
                <a:ea typeface="Times"/>
                <a:cs typeface="Times"/>
                <a:sym typeface="Times"/>
                <a:hlinkClick r:id="rId3"/>
              </a:rPr>
              <a:t>Return to Room</a:t>
            </a:r>
          </a:p>
        </p:txBody>
      </p:sp>
      <p:cxnSp>
        <p:nvCxnSpPr>
          <p:cNvPr id="381" name="Shape 381"/>
          <p:cNvCxnSpPr/>
          <p:nvPr/>
        </p:nvCxnSpPr>
        <p:spPr>
          <a:xfrm>
            <a:off x="152400" y="1066800"/>
            <a:ext cx="8763000" cy="0"/>
          </a:xfrm>
          <a:prstGeom prst="straightConnector1">
            <a:avLst/>
          </a:prstGeom>
          <a:noFill/>
          <a:ln w="76200" cap="flat" cmpd="sng">
            <a:solidFill>
              <a:srgbClr val="1C4587"/>
            </a:solidFill>
            <a:prstDash val="solid"/>
            <a:miter lim="800000"/>
            <a:headEnd type="none" w="med" len="med"/>
            <a:tailEnd type="none" w="med" len="med"/>
          </a:ln>
        </p:spPr>
      </p:cxnSp>
      <p:sp>
        <p:nvSpPr>
          <p:cNvPr id="382" name="Shape 382"/>
          <p:cNvSpPr txBox="1"/>
          <p:nvPr/>
        </p:nvSpPr>
        <p:spPr>
          <a:xfrm>
            <a:off x="4745525" y="4506925"/>
            <a:ext cx="3865200" cy="4731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000" b="0" i="0" u="none">
                <a:solidFill>
                  <a:schemeClr val="dk1"/>
                </a:solidFill>
                <a:latin typeface="Times"/>
                <a:ea typeface="Times"/>
                <a:cs typeface="Times"/>
                <a:sym typeface="Times"/>
              </a:rPr>
              <a:t>Image acquired at:</a:t>
            </a:r>
          </a:p>
          <a:p>
            <a:pPr marL="0" marR="0" lvl="0" indent="0" algn="l" rtl="0">
              <a:lnSpc>
                <a:spcPct val="100000"/>
              </a:lnSpc>
              <a:spcBef>
                <a:spcPts val="500"/>
              </a:spcBef>
              <a:spcAft>
                <a:spcPts val="0"/>
              </a:spcAft>
              <a:buClr>
                <a:schemeClr val="dk1"/>
              </a:buClr>
              <a:buSzPct val="25000"/>
              <a:buFont typeface="Times"/>
              <a:buNone/>
            </a:pPr>
            <a:r>
              <a:rPr lang="en-US" sz="1000">
                <a:solidFill>
                  <a:schemeClr val="dk1"/>
                </a:solidFill>
                <a:latin typeface="Times"/>
                <a:ea typeface="Times"/>
                <a:cs typeface="Times"/>
                <a:sym typeface="Times"/>
              </a:rPr>
              <a:t>http://time.com/collection/firsts/4883293/mae-jemison-firsts/</a:t>
            </a:r>
          </a:p>
        </p:txBody>
      </p:sp>
      <p:pic>
        <p:nvPicPr>
          <p:cNvPr id="383" name="Shape 383"/>
          <p:cNvPicPr preferRelativeResize="0"/>
          <p:nvPr/>
        </p:nvPicPr>
        <p:blipFill>
          <a:blip r:embed="rId4">
            <a:alphaModFix/>
          </a:blip>
          <a:stretch>
            <a:fillRect/>
          </a:stretch>
        </p:blipFill>
        <p:spPr>
          <a:xfrm>
            <a:off x="4745522" y="1866900"/>
            <a:ext cx="3865079" cy="2590800"/>
          </a:xfrm>
          <a:prstGeom prst="rect">
            <a:avLst/>
          </a:prstGeom>
          <a:noFill/>
          <a:ln>
            <a:noFill/>
          </a:ln>
        </p:spPr>
      </p:pic>
      <p:sp>
        <p:nvSpPr>
          <p:cNvPr id="384" name="Shape 384" descr="Macintosh HD:Users:Christy_Keeler:Desktop:untitled folder:Family:BoysTogether.jpg"/>
          <p:cNvSpPr txBox="1"/>
          <p:nvPr/>
        </p:nvSpPr>
        <p:spPr>
          <a:xfrm>
            <a:off x="4745525" y="1828800"/>
            <a:ext cx="3865200" cy="25908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ctrTitle"/>
          </p:nvPr>
        </p:nvSpPr>
        <p:spPr>
          <a:xfrm>
            <a:off x="685800" y="2286000"/>
            <a:ext cx="77724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Times"/>
              <a:buNone/>
            </a:pPr>
            <a:r>
              <a:rPr lang="en-US" sz="4400" b="0" i="0" u="none" strike="noStrike" cap="none">
                <a:solidFill>
                  <a:schemeClr val="dk2"/>
                </a:solidFill>
                <a:latin typeface="Times"/>
                <a:ea typeface="Times"/>
                <a:cs typeface="Times"/>
                <a:sym typeface="Times"/>
              </a:rPr>
              <a:t>Room 2</a:t>
            </a:r>
          </a:p>
        </p:txBody>
      </p:sp>
      <p:sp>
        <p:nvSpPr>
          <p:cNvPr id="118" name="Shape 118"/>
          <p:cNvSpPr txBox="1">
            <a:spLocks noGrp="1"/>
          </p:cNvSpPr>
          <p:nvPr>
            <p:ph type="subTitle" idx="1"/>
          </p:nvPr>
        </p:nvSpPr>
        <p:spPr>
          <a:xfrm>
            <a:off x="1371600" y="3886200"/>
            <a:ext cx="6400800" cy="17526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Clr>
                <a:schemeClr val="dk1"/>
              </a:buClr>
              <a:buSzPct val="25000"/>
              <a:buFont typeface="Times"/>
              <a:buNone/>
            </a:pPr>
            <a:endParaRPr sz="3200" b="0" i="0" u="none" strike="noStrike" cap="none">
              <a:solidFill>
                <a:schemeClr val="dk1"/>
              </a:solidFill>
              <a:latin typeface="Times"/>
              <a:ea typeface="Times"/>
              <a:cs typeface="Times"/>
              <a:sym typeface="Times"/>
            </a:endParaRPr>
          </a:p>
        </p:txBody>
      </p:sp>
      <p:sp>
        <p:nvSpPr>
          <p:cNvPr id="119" name="Shape 119" descr="Recycled paper"/>
          <p:cNvSpPr txBox="1"/>
          <p:nvPr/>
        </p:nvSpPr>
        <p:spPr>
          <a:xfrm>
            <a:off x="0" y="0"/>
            <a:ext cx="9144000" cy="3962400"/>
          </a:xfrm>
          <a:prstGeom prst="rect">
            <a:avLst/>
          </a:prstGeom>
          <a:blipFill rotWithShape="1">
            <a:blip r:embed="rId3">
              <a:alphaModFix/>
            </a:blip>
            <a:tile tx="0" ty="0" sx="100000" sy="100000" flip="none" algn="tl"/>
          </a:blip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20" name="Shape 120" descr="Medium wood"/>
          <p:cNvSpPr txBox="1"/>
          <p:nvPr/>
        </p:nvSpPr>
        <p:spPr>
          <a:xfrm>
            <a:off x="0" y="2743200"/>
            <a:ext cx="9144000" cy="4114800"/>
          </a:xfrm>
          <a:prstGeom prst="rect">
            <a:avLst/>
          </a:prstGeom>
          <a:blipFill rotWithShape="1">
            <a:blip r:embed="rId4">
              <a:alphaModFix/>
            </a:blip>
            <a:tile tx="0" ty="0" sx="100000" sy="100000" flip="none" algn="tl"/>
          </a:blip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21" name="Shape 121"/>
          <p:cNvSpPr txBox="1"/>
          <p:nvPr/>
        </p:nvSpPr>
        <p:spPr>
          <a:xfrm>
            <a:off x="2581275" y="1087437"/>
            <a:ext cx="3514725" cy="4059237"/>
          </a:xfrm>
          <a:prstGeom prst="rect">
            <a:avLst/>
          </a:prstGeom>
          <a:gradFill>
            <a:gsLst>
              <a:gs pos="0">
                <a:srgbClr val="FFFFFF"/>
              </a:gs>
              <a:gs pos="100000">
                <a:srgbClr val="A8CFD4"/>
              </a:gs>
            </a:gsLst>
            <a:path path="circle">
              <a:fillToRect l="50000" t="50000" r="50000" b="50000"/>
            </a:path>
            <a:tileRect/>
          </a:gra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22" name="Shape 122"/>
          <p:cNvSpPr/>
          <p:nvPr/>
        </p:nvSpPr>
        <p:spPr>
          <a:xfrm rot="-5400000">
            <a:off x="571500" y="2247900"/>
            <a:ext cx="2362200" cy="1219200"/>
          </a:xfrm>
          <a:custGeom>
            <a:avLst/>
            <a:gdLst/>
            <a:ahLst/>
            <a:cxnLst/>
            <a:rect l="0" t="0" r="0" b="0"/>
            <a:pathLst>
              <a:path w="120000" h="120000" extrusionOk="0">
                <a:moveTo>
                  <a:pt x="0" y="0"/>
                </a:moveTo>
                <a:lnTo>
                  <a:pt x="25883" y="120000"/>
                </a:lnTo>
                <a:lnTo>
                  <a:pt x="94116" y="120000"/>
                </a:lnTo>
                <a:lnTo>
                  <a:pt x="120000" y="0"/>
                </a:lnTo>
                <a:lnTo>
                  <a:pt x="0" y="0"/>
                </a:lnTo>
                <a:close/>
              </a:path>
            </a:pathLst>
          </a:custGeom>
          <a:solidFill>
            <a:srgbClr val="FFFF00"/>
          </a:solidFill>
          <a:ln w="9525" cap="flat" cmpd="sng">
            <a:solidFill>
              <a:schemeClr val="dk1"/>
            </a:solidFill>
            <a:prstDash val="solid"/>
            <a:miter lim="524288"/>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23" name="Shape 123"/>
          <p:cNvSpPr txBox="1"/>
          <p:nvPr/>
        </p:nvSpPr>
        <p:spPr>
          <a:xfrm>
            <a:off x="0" y="0"/>
            <a:ext cx="914400" cy="6858000"/>
          </a:xfrm>
          <a:prstGeom prst="rect">
            <a:avLst/>
          </a:prstGeom>
          <a:gradFill>
            <a:gsLst>
              <a:gs pos="0">
                <a:srgbClr val="FFFFFF"/>
              </a:gs>
              <a:gs pos="100000">
                <a:srgbClr val="A8CFD4"/>
              </a:gs>
            </a:gsLst>
            <a:path path="circle">
              <a:fillToRect l="50000" t="50000" r="50000" b="50000"/>
            </a:path>
            <a:tileRect/>
          </a:gra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24" name="Shape 124"/>
          <p:cNvSpPr/>
          <p:nvPr/>
        </p:nvSpPr>
        <p:spPr>
          <a:xfrm rot="5400000">
            <a:off x="4044950" y="2074862"/>
            <a:ext cx="6172200" cy="2057400"/>
          </a:xfrm>
          <a:custGeom>
            <a:avLst/>
            <a:gdLst/>
            <a:ahLst/>
            <a:cxnLst/>
            <a:rect l="0" t="0" r="0" b="0"/>
            <a:pathLst>
              <a:path w="120000" h="120000" extrusionOk="0">
                <a:moveTo>
                  <a:pt x="0" y="0"/>
                </a:moveTo>
                <a:lnTo>
                  <a:pt x="20688" y="120000"/>
                </a:lnTo>
                <a:lnTo>
                  <a:pt x="99311" y="120000"/>
                </a:lnTo>
                <a:lnTo>
                  <a:pt x="120000" y="0"/>
                </a:lnTo>
                <a:lnTo>
                  <a:pt x="0" y="0"/>
                </a:lnTo>
                <a:close/>
              </a:path>
            </a:pathLst>
          </a:custGeom>
          <a:gradFill>
            <a:gsLst>
              <a:gs pos="0">
                <a:srgbClr val="FFFFFF"/>
              </a:gs>
              <a:gs pos="100000">
                <a:srgbClr val="A8CFD4"/>
              </a:gs>
            </a:gsLst>
            <a:path path="circle">
              <a:fillToRect l="50000" t="50000" r="50000" b="50000"/>
            </a:path>
            <a:tileRect/>
          </a:gradFill>
          <a:ln w="9525" cap="flat" cmpd="sng">
            <a:solidFill>
              <a:schemeClr val="dk1"/>
            </a:solidFill>
            <a:prstDash val="solid"/>
            <a:miter lim="524288"/>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25" name="Shape 125"/>
          <p:cNvSpPr txBox="1"/>
          <p:nvPr/>
        </p:nvSpPr>
        <p:spPr>
          <a:xfrm>
            <a:off x="8150225" y="0"/>
            <a:ext cx="993775" cy="6189662"/>
          </a:xfrm>
          <a:prstGeom prst="rect">
            <a:avLst/>
          </a:prstGeom>
          <a:gradFill>
            <a:gsLst>
              <a:gs pos="0">
                <a:srgbClr val="FFFFFF"/>
              </a:gs>
              <a:gs pos="100000">
                <a:srgbClr val="A8CFD4"/>
              </a:gs>
            </a:gsLst>
            <a:path path="circle">
              <a:fillToRect l="50000" t="50000" r="50000" b="50000"/>
            </a:path>
            <a:tileRect/>
          </a:gra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26" name="Shape 126" descr="whaam"/>
          <p:cNvSpPr/>
          <p:nvPr/>
        </p:nvSpPr>
        <p:spPr>
          <a:xfrm rot="-5400000">
            <a:off x="744537" y="2303462"/>
            <a:ext cx="2057400" cy="1108075"/>
          </a:xfrm>
          <a:custGeom>
            <a:avLst/>
            <a:gdLst/>
            <a:ahLst/>
            <a:cxnLst/>
            <a:rect l="0" t="0" r="0" b="0"/>
            <a:pathLst>
              <a:path w="120000" h="120000" extrusionOk="0">
                <a:moveTo>
                  <a:pt x="0" y="0"/>
                </a:moveTo>
                <a:lnTo>
                  <a:pt x="22416" y="120000"/>
                </a:lnTo>
                <a:lnTo>
                  <a:pt x="97583" y="120000"/>
                </a:lnTo>
                <a:lnTo>
                  <a:pt x="120000" y="0"/>
                </a:lnTo>
                <a:lnTo>
                  <a:pt x="0" y="0"/>
                </a:lnTo>
                <a:close/>
              </a:path>
            </a:pathLst>
          </a:custGeom>
          <a:noFill/>
          <a:ln w="9525" cap="flat" cmpd="sng">
            <a:solidFill>
              <a:schemeClr val="dk1"/>
            </a:solidFill>
            <a:prstDash val="solid"/>
            <a:miter lim="524288"/>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27" name="Shape 127"/>
          <p:cNvSpPr/>
          <p:nvPr/>
        </p:nvSpPr>
        <p:spPr>
          <a:xfrm>
            <a:off x="914400" y="0"/>
            <a:ext cx="1676400" cy="6858000"/>
          </a:xfrm>
          <a:custGeom>
            <a:avLst/>
            <a:gdLst/>
            <a:ahLst/>
            <a:cxnLst/>
            <a:rect l="0" t="0" r="0" b="0"/>
            <a:pathLst>
              <a:path w="120000" h="120000" extrusionOk="0">
                <a:moveTo>
                  <a:pt x="0" y="0"/>
                </a:moveTo>
                <a:lnTo>
                  <a:pt x="120000" y="18876"/>
                </a:lnTo>
                <a:lnTo>
                  <a:pt x="120000" y="90337"/>
                </a:lnTo>
                <a:lnTo>
                  <a:pt x="0" y="120000"/>
                </a:lnTo>
                <a:lnTo>
                  <a:pt x="0" y="0"/>
                </a:lnTo>
                <a:close/>
              </a:path>
            </a:pathLst>
          </a:custGeom>
          <a:gradFill>
            <a:gsLst>
              <a:gs pos="0">
                <a:srgbClr val="FFFFFF"/>
              </a:gs>
              <a:gs pos="100000">
                <a:srgbClr val="A8CFD4"/>
              </a:gs>
            </a:gsLst>
            <a:path path="circle">
              <a:fillToRect l="50000" t="50000" r="50000" b="50000"/>
            </a:path>
            <a:tileRect/>
          </a:gradFill>
          <a:ln w="9525" cap="flat" cmpd="sng">
            <a:solidFill>
              <a:schemeClr val="dk1"/>
            </a:solidFill>
            <a:prstDash val="solid"/>
            <a:round/>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28" name="Shape 128"/>
          <p:cNvSpPr txBox="1"/>
          <p:nvPr/>
        </p:nvSpPr>
        <p:spPr>
          <a:xfrm rot="-5400000">
            <a:off x="-1931194" y="2804319"/>
            <a:ext cx="4724400" cy="557212"/>
          </a:xfrm>
          <a:prstGeom prst="rect">
            <a:avLst/>
          </a:prstGeom>
          <a:solidFill>
            <a:srgbClr val="1C4587"/>
          </a:solid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Belleza"/>
              <a:buNone/>
            </a:pPr>
            <a:r>
              <a:rPr lang="en-US" sz="2400">
                <a:solidFill>
                  <a:schemeClr val="dk1"/>
                </a:solidFill>
                <a:latin typeface="Belleza"/>
                <a:ea typeface="Belleza"/>
                <a:cs typeface="Belleza"/>
                <a:sym typeface="Belleza"/>
              </a:rPr>
              <a:t>Art Room</a:t>
            </a:r>
          </a:p>
        </p:txBody>
      </p:sp>
      <p:grpSp>
        <p:nvGrpSpPr>
          <p:cNvPr id="129" name="Shape 129"/>
          <p:cNvGrpSpPr/>
          <p:nvPr/>
        </p:nvGrpSpPr>
        <p:grpSpPr>
          <a:xfrm>
            <a:off x="8196262" y="5334000"/>
            <a:ext cx="947737" cy="771525"/>
            <a:chOff x="8196262" y="5459412"/>
            <a:chExt cx="947737" cy="771525"/>
          </a:xfrm>
        </p:grpSpPr>
        <p:sp>
          <p:nvSpPr>
            <p:cNvPr id="130" name="Shape 130"/>
            <p:cNvSpPr/>
            <p:nvPr/>
          </p:nvSpPr>
          <p:spPr>
            <a:xfrm flipH="1">
              <a:off x="8275637" y="5459412"/>
              <a:ext cx="771525" cy="771525"/>
            </a:xfrm>
            <a:prstGeom prst="leftArrow">
              <a:avLst>
                <a:gd name="adj1" fmla="val 4053"/>
                <a:gd name="adj2" fmla="val 4515"/>
              </a:avLst>
            </a:prstGeom>
            <a:solidFill>
              <a:srgbClr val="1C4587"/>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31" name="Shape 131"/>
            <p:cNvSpPr txBox="1"/>
            <p:nvPr/>
          </p:nvSpPr>
          <p:spPr>
            <a:xfrm flipH="1">
              <a:off x="8196262" y="5638800"/>
              <a:ext cx="947737" cy="403225"/>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Belleza"/>
                <a:buNone/>
              </a:pPr>
              <a:r>
                <a:rPr lang="en-US" sz="1000" b="0" i="0" u="sng">
                  <a:solidFill>
                    <a:schemeClr val="hlink"/>
                  </a:solidFill>
                  <a:latin typeface="Belleza"/>
                  <a:ea typeface="Belleza"/>
                  <a:cs typeface="Belleza"/>
                  <a:sym typeface="Belleza"/>
                  <a:hlinkClick r:id="rId5"/>
                </a:rPr>
                <a:t>Museum Entrance</a:t>
              </a:r>
            </a:p>
          </p:txBody>
        </p:sp>
      </p:grpSp>
      <p:sp>
        <p:nvSpPr>
          <p:cNvPr id="132" name="Shape 132"/>
          <p:cNvSpPr/>
          <p:nvPr/>
        </p:nvSpPr>
        <p:spPr>
          <a:xfrm>
            <a:off x="6673850" y="5300663"/>
            <a:ext cx="914400" cy="838200"/>
          </a:xfrm>
          <a:custGeom>
            <a:avLst/>
            <a:gdLst/>
            <a:ahLst/>
            <a:cxnLst/>
            <a:rect l="0" t="0" r="0" b="0"/>
            <a:pathLst>
              <a:path w="120000" h="120000" extrusionOk="0">
                <a:moveTo>
                  <a:pt x="0" y="0"/>
                </a:moveTo>
                <a:lnTo>
                  <a:pt x="120000" y="0"/>
                </a:lnTo>
                <a:lnTo>
                  <a:pt x="120000" y="120000"/>
                </a:lnTo>
                <a:lnTo>
                  <a:pt x="0" y="120000"/>
                </a:lnTo>
                <a:close/>
                <a:moveTo>
                  <a:pt x="39375" y="60000"/>
                </a:moveTo>
                <a:lnTo>
                  <a:pt x="101250" y="15000"/>
                </a:lnTo>
                <a:lnTo>
                  <a:pt x="101250" y="105000"/>
                </a:lnTo>
                <a:close/>
                <a:moveTo>
                  <a:pt x="29062" y="15000"/>
                </a:moveTo>
                <a:lnTo>
                  <a:pt x="18750" y="15000"/>
                </a:lnTo>
                <a:lnTo>
                  <a:pt x="18750" y="105000"/>
                </a:lnTo>
                <a:lnTo>
                  <a:pt x="29062" y="105000"/>
                </a:lnTo>
                <a:close/>
              </a:path>
              <a:path w="120000" h="120000" fill="darken" extrusionOk="0">
                <a:moveTo>
                  <a:pt x="39375" y="60000"/>
                </a:moveTo>
                <a:lnTo>
                  <a:pt x="101250" y="15000"/>
                </a:lnTo>
                <a:lnTo>
                  <a:pt x="101250" y="105000"/>
                </a:lnTo>
                <a:close/>
                <a:moveTo>
                  <a:pt x="29062" y="15000"/>
                </a:moveTo>
                <a:lnTo>
                  <a:pt x="18750" y="15000"/>
                </a:lnTo>
                <a:lnTo>
                  <a:pt x="18750" y="105000"/>
                </a:lnTo>
                <a:lnTo>
                  <a:pt x="29062" y="105000"/>
                </a:lnTo>
                <a:close/>
              </a:path>
              <a:path w="120000" h="120000" fill="none" extrusionOk="0">
                <a:moveTo>
                  <a:pt x="39375" y="60000"/>
                </a:moveTo>
                <a:lnTo>
                  <a:pt x="101250" y="15000"/>
                </a:lnTo>
                <a:lnTo>
                  <a:pt x="101250" y="105000"/>
                </a:lnTo>
                <a:close/>
                <a:moveTo>
                  <a:pt x="29062" y="15000"/>
                </a:moveTo>
                <a:lnTo>
                  <a:pt x="29062" y="105000"/>
                </a:lnTo>
                <a:lnTo>
                  <a:pt x="18750" y="105000"/>
                </a:lnTo>
                <a:lnTo>
                  <a:pt x="18750" y="15000"/>
                </a:lnTo>
                <a:close/>
              </a:path>
              <a:path w="120000" h="120000" fill="none" extrusionOk="0">
                <a:moveTo>
                  <a:pt x="0" y="0"/>
                </a:moveTo>
                <a:lnTo>
                  <a:pt x="120000" y="0"/>
                </a:lnTo>
                <a:lnTo>
                  <a:pt x="120000" y="120000"/>
                </a:lnTo>
                <a:lnTo>
                  <a:pt x="0" y="120000"/>
                </a:lnTo>
                <a:close/>
              </a:path>
            </a:pathLst>
          </a:cu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33" name="Shape 133"/>
          <p:cNvSpPr txBox="1"/>
          <p:nvPr/>
        </p:nvSpPr>
        <p:spPr>
          <a:xfrm>
            <a:off x="4495800" y="3200400"/>
            <a:ext cx="914400" cy="4572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200" b="0" i="0" u="none">
                <a:solidFill>
                  <a:schemeClr val="dk1"/>
                </a:solidFill>
                <a:latin typeface="Times"/>
                <a:ea typeface="Times"/>
                <a:cs typeface="Times"/>
                <a:sym typeface="Times"/>
              </a:rPr>
              <a:t>Add Artifact 7</a:t>
            </a:r>
          </a:p>
        </p:txBody>
      </p:sp>
      <p:sp>
        <p:nvSpPr>
          <p:cNvPr id="134" name="Shape 134"/>
          <p:cNvSpPr txBox="1"/>
          <p:nvPr/>
        </p:nvSpPr>
        <p:spPr>
          <a:xfrm>
            <a:off x="3124200" y="1905000"/>
            <a:ext cx="914400" cy="4572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200" b="0" i="0" u="none">
                <a:solidFill>
                  <a:schemeClr val="dk1"/>
                </a:solidFill>
                <a:latin typeface="Times"/>
                <a:ea typeface="Times"/>
                <a:cs typeface="Times"/>
                <a:sym typeface="Times"/>
              </a:rPr>
              <a:t>Add Artifact 6</a:t>
            </a:r>
          </a:p>
        </p:txBody>
      </p:sp>
      <p:sp>
        <p:nvSpPr>
          <p:cNvPr id="135" name="Shape 135"/>
          <p:cNvSpPr txBox="1"/>
          <p:nvPr/>
        </p:nvSpPr>
        <p:spPr>
          <a:xfrm>
            <a:off x="1295400" y="2286000"/>
            <a:ext cx="914400" cy="4572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200" b="0" i="0" u="none">
                <a:solidFill>
                  <a:schemeClr val="dk1"/>
                </a:solidFill>
                <a:latin typeface="Times"/>
                <a:ea typeface="Times"/>
                <a:cs typeface="Times"/>
                <a:sym typeface="Times"/>
              </a:rPr>
              <a:t>Add Artifact 5</a:t>
            </a:r>
          </a:p>
        </p:txBody>
      </p:sp>
      <p:sp>
        <p:nvSpPr>
          <p:cNvPr id="136" name="Shape 136"/>
          <p:cNvSpPr txBox="1"/>
          <p:nvPr/>
        </p:nvSpPr>
        <p:spPr>
          <a:xfrm>
            <a:off x="6629400" y="2133600"/>
            <a:ext cx="914400" cy="4572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200" b="0" i="0" u="none">
                <a:solidFill>
                  <a:schemeClr val="dk1"/>
                </a:solidFill>
                <a:latin typeface="Times"/>
                <a:ea typeface="Times"/>
                <a:cs typeface="Times"/>
                <a:sym typeface="Times"/>
              </a:rPr>
              <a:t>Add Artifact 8</a:t>
            </a:r>
          </a:p>
        </p:txBody>
      </p:sp>
      <p:pic>
        <p:nvPicPr>
          <p:cNvPr id="137" name="Shape 137" descr="Sappho.png"/>
          <p:cNvPicPr preferRelativeResize="0"/>
          <p:nvPr/>
        </p:nvPicPr>
        <p:blipFill rotWithShape="1">
          <a:blip r:embed="rId6">
            <a:alphaModFix/>
          </a:blip>
          <a:srcRect l="43806" t="19068" r="33405" b="8729"/>
          <a:stretch/>
        </p:blipFill>
        <p:spPr>
          <a:xfrm rot="-194762">
            <a:off x="1123979" y="1943887"/>
            <a:ext cx="1210843" cy="1956727"/>
          </a:xfrm>
          <a:prstGeom prst="rect">
            <a:avLst/>
          </a:prstGeom>
          <a:noFill/>
          <a:ln>
            <a:noFill/>
          </a:ln>
        </p:spPr>
      </p:pic>
      <p:pic>
        <p:nvPicPr>
          <p:cNvPr id="138" name="Shape 138"/>
          <p:cNvPicPr preferRelativeResize="0"/>
          <p:nvPr/>
        </p:nvPicPr>
        <p:blipFill>
          <a:blip r:embed="rId7">
            <a:alphaModFix/>
          </a:blip>
          <a:stretch>
            <a:fillRect/>
          </a:stretch>
        </p:blipFill>
        <p:spPr>
          <a:xfrm>
            <a:off x="2747275" y="1312165"/>
            <a:ext cx="1201800" cy="1773935"/>
          </a:xfrm>
          <a:prstGeom prst="rect">
            <a:avLst/>
          </a:prstGeom>
          <a:noFill/>
          <a:ln>
            <a:noFill/>
          </a:ln>
        </p:spPr>
      </p:pic>
      <p:pic>
        <p:nvPicPr>
          <p:cNvPr id="139" name="Shape 139"/>
          <p:cNvPicPr preferRelativeResize="0"/>
          <p:nvPr/>
        </p:nvPicPr>
        <p:blipFill>
          <a:blip r:embed="rId8">
            <a:alphaModFix/>
          </a:blip>
          <a:stretch>
            <a:fillRect/>
          </a:stretch>
        </p:blipFill>
        <p:spPr>
          <a:xfrm>
            <a:off x="4148138" y="2982725"/>
            <a:ext cx="1676400" cy="1139952"/>
          </a:xfrm>
          <a:prstGeom prst="rect">
            <a:avLst/>
          </a:prstGeom>
          <a:noFill/>
          <a:ln>
            <a:noFill/>
          </a:ln>
        </p:spPr>
      </p:pic>
      <p:pic>
        <p:nvPicPr>
          <p:cNvPr id="140" name="Shape 140"/>
          <p:cNvPicPr preferRelativeResize="0"/>
          <p:nvPr/>
        </p:nvPicPr>
        <p:blipFill>
          <a:blip r:embed="rId9">
            <a:alphaModFix/>
          </a:blip>
          <a:stretch>
            <a:fillRect/>
          </a:stretch>
        </p:blipFill>
        <p:spPr>
          <a:xfrm>
            <a:off x="6527002" y="1589708"/>
            <a:ext cx="947750" cy="2078374"/>
          </a:xfrm>
          <a:prstGeom prst="rect">
            <a:avLst/>
          </a:prstGeom>
          <a:noFill/>
          <a:ln>
            <a:noFill/>
          </a:ln>
        </p:spPr>
      </p:pic>
      <p:sp>
        <p:nvSpPr>
          <p:cNvPr id="141" name="Shape 141">
            <a:hlinkClick r:id="rId10"/>
          </p:cNvPr>
          <p:cNvSpPr txBox="1"/>
          <p:nvPr/>
        </p:nvSpPr>
        <p:spPr>
          <a:xfrm rot="5400000">
            <a:off x="2504281" y="1600181"/>
            <a:ext cx="1730400" cy="12018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42" name="Shape 142">
            <a:hlinkClick r:id="rId11"/>
          </p:cNvPr>
          <p:cNvSpPr txBox="1"/>
          <p:nvPr/>
        </p:nvSpPr>
        <p:spPr>
          <a:xfrm>
            <a:off x="4121150" y="2992426"/>
            <a:ext cx="1730400" cy="11430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43" name="Shape 143">
            <a:hlinkClick r:id="rId12"/>
          </p:cNvPr>
          <p:cNvSpPr/>
          <p:nvPr/>
        </p:nvSpPr>
        <p:spPr>
          <a:xfrm rot="5400000" flipH="1">
            <a:off x="5596775" y="2175450"/>
            <a:ext cx="2819400" cy="754500"/>
          </a:xfrm>
          <a:custGeom>
            <a:avLst/>
            <a:gdLst/>
            <a:ahLst/>
            <a:cxnLst/>
            <a:rect l="0" t="0" r="0" b="0"/>
            <a:pathLst>
              <a:path w="120000" h="120000" extrusionOk="0">
                <a:moveTo>
                  <a:pt x="0" y="0"/>
                </a:moveTo>
                <a:lnTo>
                  <a:pt x="21416" y="120000"/>
                </a:lnTo>
                <a:lnTo>
                  <a:pt x="98583" y="120000"/>
                </a:lnTo>
                <a:lnTo>
                  <a:pt x="120000" y="0"/>
                </a:lnTo>
                <a:lnTo>
                  <a:pt x="0" y="0"/>
                </a:lnTo>
                <a:close/>
              </a:path>
            </a:pathLst>
          </a:custGeom>
          <a:noFill/>
          <a:ln w="152400" cap="flat" cmpd="sng">
            <a:solidFill>
              <a:srgbClr val="1C4587"/>
            </a:solidFill>
            <a:prstDash val="solid"/>
            <a:miter lim="524288"/>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44" name="Shape 144">
            <a:hlinkClick r:id="rId13"/>
          </p:cNvPr>
          <p:cNvSpPr/>
          <p:nvPr/>
        </p:nvSpPr>
        <p:spPr>
          <a:xfrm>
            <a:off x="1087999" y="1978501"/>
            <a:ext cx="1219138" cy="2022122"/>
          </a:xfrm>
          <a:custGeom>
            <a:avLst/>
            <a:gdLst/>
            <a:ahLst/>
            <a:cxnLst/>
            <a:rect l="0" t="0" r="0" b="0"/>
            <a:pathLst>
              <a:path w="51435" h="96787" extrusionOk="0">
                <a:moveTo>
                  <a:pt x="0" y="6637"/>
                </a:moveTo>
                <a:lnTo>
                  <a:pt x="51435" y="0"/>
                </a:lnTo>
                <a:lnTo>
                  <a:pt x="50882" y="86278"/>
                </a:lnTo>
                <a:lnTo>
                  <a:pt x="1659" y="96787"/>
                </a:lnTo>
                <a:close/>
              </a:path>
            </a:pathLst>
          </a:custGeom>
          <a:noFill/>
          <a:ln w="114300" cap="flat" cmpd="sng">
            <a:solidFill>
              <a:srgbClr val="1C4587"/>
            </a:solidFill>
            <a:prstDash val="solid"/>
            <a:round/>
            <a:headEnd type="none" w="lg" len="lg"/>
            <a:tailEnd type="none" w="lg" len="lg"/>
          </a:ln>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Shape 389"/>
          <p:cNvSpPr txBox="1"/>
          <p:nvPr/>
        </p:nvSpPr>
        <p:spPr>
          <a:xfrm>
            <a:off x="152400" y="152400"/>
            <a:ext cx="8763000" cy="65532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pic>
        <p:nvPicPr>
          <p:cNvPr id="390" name="Shape 390"/>
          <p:cNvPicPr preferRelativeResize="0"/>
          <p:nvPr/>
        </p:nvPicPr>
        <p:blipFill>
          <a:blip r:embed="rId3">
            <a:alphaModFix/>
          </a:blip>
          <a:stretch>
            <a:fillRect/>
          </a:stretch>
        </p:blipFill>
        <p:spPr>
          <a:xfrm>
            <a:off x="4800602" y="1903560"/>
            <a:ext cx="3919024" cy="2615290"/>
          </a:xfrm>
          <a:prstGeom prst="rect">
            <a:avLst/>
          </a:prstGeom>
          <a:noFill/>
          <a:ln>
            <a:noFill/>
          </a:ln>
        </p:spPr>
      </p:pic>
      <p:sp>
        <p:nvSpPr>
          <p:cNvPr id="391" name="Shape 391"/>
          <p:cNvSpPr txBox="1">
            <a:spLocks noGrp="1"/>
          </p:cNvSpPr>
          <p:nvPr>
            <p:ph type="title"/>
          </p:nvPr>
        </p:nvSpPr>
        <p:spPr>
          <a:xfrm>
            <a:off x="152400" y="144100"/>
            <a:ext cx="8763000" cy="7704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Times"/>
              <a:buNone/>
            </a:pPr>
            <a:r>
              <a:rPr lang="en-US"/>
              <a:t>Dr. Jane Goodall and her Chimps</a:t>
            </a:r>
          </a:p>
        </p:txBody>
      </p:sp>
      <p:sp>
        <p:nvSpPr>
          <p:cNvPr id="392" name="Shape 392"/>
          <p:cNvSpPr txBox="1">
            <a:spLocks noGrp="1"/>
          </p:cNvSpPr>
          <p:nvPr>
            <p:ph type="body" idx="1"/>
          </p:nvPr>
        </p:nvSpPr>
        <p:spPr>
          <a:xfrm>
            <a:off x="285100" y="914400"/>
            <a:ext cx="4471200" cy="4867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Merriweather Sans"/>
              <a:buNone/>
            </a:pPr>
            <a:r>
              <a:rPr lang="en-US" sz="1300">
                <a:solidFill>
                  <a:srgbClr val="000000"/>
                </a:solidFill>
                <a:latin typeface="Merriweather Sans"/>
                <a:ea typeface="Merriweather Sans"/>
                <a:cs typeface="Merriweather Sans"/>
                <a:sym typeface="Merriweather Sans"/>
              </a:rPr>
              <a:t>Dr. Jane Goodall studied chimpanzees in Tanzania at the Gombe Stream National Park. She helped the world learn more about chimpanzees and led the fight to help save them from extinction. </a:t>
            </a:r>
          </a:p>
          <a:p>
            <a:pPr marL="0" marR="0" lvl="0" indent="0" algn="l" rtl="0">
              <a:lnSpc>
                <a:spcPct val="100000"/>
              </a:lnSpc>
              <a:spcBef>
                <a:spcPts val="0"/>
              </a:spcBef>
              <a:spcAft>
                <a:spcPts val="0"/>
              </a:spcAft>
              <a:buClr>
                <a:srgbClr val="000000"/>
              </a:buClr>
              <a:buSzPct val="25000"/>
              <a:buFont typeface="Merriweather Sans"/>
              <a:buNone/>
            </a:pPr>
            <a:endParaRPr sz="1300">
              <a:solidFill>
                <a:srgbClr val="000000"/>
              </a:solidFill>
              <a:latin typeface="Merriweather Sans"/>
              <a:ea typeface="Merriweather Sans"/>
              <a:cs typeface="Merriweather Sans"/>
              <a:sym typeface="Merriweather Sans"/>
            </a:endParaRPr>
          </a:p>
          <a:p>
            <a:pPr marL="0" marR="0" lvl="0" indent="0" algn="l" rtl="0">
              <a:lnSpc>
                <a:spcPct val="100000"/>
              </a:lnSpc>
              <a:spcBef>
                <a:spcPts val="0"/>
              </a:spcBef>
              <a:spcAft>
                <a:spcPts val="0"/>
              </a:spcAft>
              <a:buClr>
                <a:srgbClr val="000000"/>
              </a:buClr>
              <a:buSzPct val="25000"/>
              <a:buFont typeface="Merriweather Sans"/>
              <a:buNone/>
            </a:pPr>
            <a:r>
              <a:rPr lang="en-US" sz="1300">
                <a:solidFill>
                  <a:srgbClr val="000000"/>
                </a:solidFill>
                <a:latin typeface="Merriweather Sans"/>
                <a:ea typeface="Merriweather Sans"/>
                <a:cs typeface="Merriweather Sans"/>
                <a:sym typeface="Merriweather Sans"/>
              </a:rPr>
              <a:t>While studying chimps in their natural habitat, Dr. Goodall proved that animals make and use tools. Before Goodall’s findings, it was thought that only humans created tools to help in everyday life. David Greybeard, a chimp who Goodall observed, was trying to eat termites out of a termite mound. Goodall respectful watched as they animal struck a tree branch down the termite mound. The result was a branch full of termites, a chimps favorite food. This is only one of the observations Goodall made about chimpanzees. Dr. Goodall helped the world learn more about a wonderful animal in our world. Today, Dr. Goodall continues to travel the world educating people about the importance of conversation and helping animals. </a:t>
            </a:r>
          </a:p>
          <a:p>
            <a:pPr marL="0" marR="0" lvl="0" indent="457200" algn="l" rtl="0">
              <a:lnSpc>
                <a:spcPct val="100000"/>
              </a:lnSpc>
              <a:spcBef>
                <a:spcPts val="0"/>
              </a:spcBef>
              <a:spcAft>
                <a:spcPts val="0"/>
              </a:spcAft>
              <a:buClr>
                <a:srgbClr val="000000"/>
              </a:buClr>
              <a:buSzPct val="25000"/>
              <a:buFont typeface="Merriweather Sans"/>
              <a:buNone/>
            </a:pPr>
            <a:endParaRPr sz="1300">
              <a:solidFill>
                <a:srgbClr val="000000"/>
              </a:solidFill>
              <a:latin typeface="Merriweather Sans"/>
              <a:ea typeface="Merriweather Sans"/>
              <a:cs typeface="Merriweather Sans"/>
              <a:sym typeface="Merriweather Sans"/>
            </a:endParaRPr>
          </a:p>
          <a:p>
            <a:pPr marL="0" marR="0" lvl="0" indent="0" algn="l" rtl="0">
              <a:lnSpc>
                <a:spcPct val="100000"/>
              </a:lnSpc>
              <a:spcBef>
                <a:spcPts val="0"/>
              </a:spcBef>
              <a:spcAft>
                <a:spcPts val="0"/>
              </a:spcAft>
              <a:buClr>
                <a:srgbClr val="000000"/>
              </a:buClr>
              <a:buSzPct val="25000"/>
              <a:buFont typeface="Merriweather Sans"/>
              <a:buNone/>
            </a:pPr>
            <a:r>
              <a:rPr lang="en-US" sz="1300">
                <a:solidFill>
                  <a:srgbClr val="000000"/>
                </a:solidFill>
                <a:latin typeface="Merriweather Sans"/>
                <a:ea typeface="Merriweather Sans"/>
                <a:cs typeface="Merriweather Sans"/>
                <a:sym typeface="Merriweather Sans"/>
              </a:rPr>
              <a:t>In this picture, we see Dr. Goodall introducing herself to the chimp, Little Flint. Goodall spent most of her time observing chimps in their habitat. Because of this, she had to slowly prove to the animals that she was a friend who meant no harm. The chimps eventually grew to accept Dr. Goodall which allowed her to observe their way of life. </a:t>
            </a:r>
          </a:p>
        </p:txBody>
      </p:sp>
      <p:sp>
        <p:nvSpPr>
          <p:cNvPr id="393" name="Shape 393"/>
          <p:cNvSpPr/>
          <p:nvPr/>
        </p:nvSpPr>
        <p:spPr>
          <a:xfrm>
            <a:off x="5600713" y="5309700"/>
            <a:ext cx="2286000" cy="838200"/>
          </a:xfrm>
          <a:custGeom>
            <a:avLst/>
            <a:gdLst/>
            <a:ahLst/>
            <a:cxnLst/>
            <a:rect l="0" t="0" r="0" b="0"/>
            <a:pathLst>
              <a:path w="120000" h="120000" extrusionOk="0">
                <a:moveTo>
                  <a:pt x="0" y="0"/>
                </a:moveTo>
                <a:lnTo>
                  <a:pt x="120000" y="0"/>
                </a:lnTo>
                <a:lnTo>
                  <a:pt x="120000" y="119999"/>
                </a:lnTo>
                <a:lnTo>
                  <a:pt x="0" y="119999"/>
                </a:lnTo>
                <a:close/>
              </a:path>
            </a:pathLst>
          </a:custGeom>
          <a:gradFill>
            <a:gsLst>
              <a:gs pos="0">
                <a:srgbClr val="FFFFFF"/>
              </a:gs>
              <a:gs pos="100000">
                <a:srgbClr val="A8CFD4"/>
              </a:gs>
            </a:gsLst>
            <a:path path="circle">
              <a:fillToRect l="50000" t="50000" r="50000" b="50000"/>
            </a:path>
            <a:tileRect/>
          </a:gradFill>
          <a:ln w="381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2400" b="0" i="0" u="sng">
                <a:solidFill>
                  <a:schemeClr val="hlink"/>
                </a:solidFill>
                <a:latin typeface="Times"/>
                <a:ea typeface="Times"/>
                <a:cs typeface="Times"/>
                <a:sym typeface="Times"/>
                <a:hlinkClick r:id="rId4"/>
              </a:rPr>
              <a:t>Return to Room</a:t>
            </a:r>
          </a:p>
        </p:txBody>
      </p:sp>
      <p:sp>
        <p:nvSpPr>
          <p:cNvPr id="394" name="Shape 394" descr="Macintosh HD:Users:Christy_Keeler:Desktop:untitled folder:Family:BoysTogether.jpg"/>
          <p:cNvSpPr txBox="1"/>
          <p:nvPr/>
        </p:nvSpPr>
        <p:spPr>
          <a:xfrm>
            <a:off x="4800600" y="1905000"/>
            <a:ext cx="3918900" cy="26154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cxnSp>
        <p:nvCxnSpPr>
          <p:cNvPr id="395" name="Shape 395"/>
          <p:cNvCxnSpPr/>
          <p:nvPr/>
        </p:nvCxnSpPr>
        <p:spPr>
          <a:xfrm>
            <a:off x="152400" y="914400"/>
            <a:ext cx="8763000" cy="0"/>
          </a:xfrm>
          <a:prstGeom prst="straightConnector1">
            <a:avLst/>
          </a:prstGeom>
          <a:noFill/>
          <a:ln w="76200" cap="flat" cmpd="sng">
            <a:solidFill>
              <a:srgbClr val="1C4587"/>
            </a:solidFill>
            <a:prstDash val="solid"/>
            <a:miter lim="800000"/>
            <a:headEnd type="none" w="med" len="med"/>
            <a:tailEnd type="none" w="med" len="med"/>
          </a:ln>
        </p:spPr>
      </p:cxnSp>
      <p:sp>
        <p:nvSpPr>
          <p:cNvPr id="396" name="Shape 396"/>
          <p:cNvSpPr txBox="1"/>
          <p:nvPr/>
        </p:nvSpPr>
        <p:spPr>
          <a:xfrm>
            <a:off x="4800725" y="4621075"/>
            <a:ext cx="3918900" cy="4731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000" b="0" i="0" u="none">
                <a:solidFill>
                  <a:schemeClr val="dk1"/>
                </a:solidFill>
                <a:latin typeface="Times"/>
                <a:ea typeface="Times"/>
                <a:cs typeface="Times"/>
                <a:sym typeface="Times"/>
              </a:rPr>
              <a:t>Image acquired at:</a:t>
            </a:r>
          </a:p>
          <a:p>
            <a:pPr marL="0" marR="0" lvl="0" indent="0" algn="ctr" rtl="0">
              <a:lnSpc>
                <a:spcPct val="100000"/>
              </a:lnSpc>
              <a:spcBef>
                <a:spcPts val="500"/>
              </a:spcBef>
              <a:spcAft>
                <a:spcPts val="0"/>
              </a:spcAft>
              <a:buClr>
                <a:schemeClr val="dk1"/>
              </a:buClr>
              <a:buSzPct val="25000"/>
              <a:buFont typeface="Times"/>
              <a:buNone/>
            </a:pPr>
            <a:r>
              <a:rPr lang="en-US" sz="1000">
                <a:solidFill>
                  <a:schemeClr val="dk1"/>
                </a:solidFill>
                <a:latin typeface="Times"/>
                <a:ea typeface="Times"/>
                <a:cs typeface="Times"/>
                <a:sym typeface="Times"/>
              </a:rPr>
              <a:t>https://www.nationalgeographic.org/thisday/apr3/happy-birthday-jane-goodall/family/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Shape 401"/>
          <p:cNvSpPr txBox="1"/>
          <p:nvPr/>
        </p:nvSpPr>
        <p:spPr>
          <a:xfrm>
            <a:off x="152400" y="152400"/>
            <a:ext cx="8763000" cy="65532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402" name="Shape 402"/>
          <p:cNvSpPr txBox="1">
            <a:spLocks noGrp="1"/>
          </p:cNvSpPr>
          <p:nvPr>
            <p:ph type="title"/>
          </p:nvPr>
        </p:nvSpPr>
        <p:spPr>
          <a:xfrm>
            <a:off x="152400" y="152400"/>
            <a:ext cx="8763000" cy="8382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Times"/>
              <a:buNone/>
            </a:pPr>
            <a:r>
              <a:rPr lang="en-US" sz="3900"/>
              <a:t>Maria Sibylla Merian and her Illustrations</a:t>
            </a:r>
          </a:p>
        </p:txBody>
      </p:sp>
      <p:sp>
        <p:nvSpPr>
          <p:cNvPr id="403" name="Shape 403"/>
          <p:cNvSpPr txBox="1">
            <a:spLocks noGrp="1"/>
          </p:cNvSpPr>
          <p:nvPr>
            <p:ph type="body" idx="1"/>
          </p:nvPr>
        </p:nvSpPr>
        <p:spPr>
          <a:xfrm>
            <a:off x="457200" y="1143000"/>
            <a:ext cx="4437300" cy="4495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Merriweather Sans"/>
              <a:buNone/>
            </a:pPr>
            <a:r>
              <a:rPr lang="en-US" sz="1400">
                <a:solidFill>
                  <a:srgbClr val="000000"/>
                </a:solidFill>
                <a:latin typeface="Merriweather Sans"/>
                <a:ea typeface="Merriweather Sans"/>
                <a:cs typeface="Merriweather Sans"/>
                <a:sym typeface="Merriweather Sans"/>
              </a:rPr>
              <a:t>Born in Germany in 1647, Maria Sibylla Merian had an unusual love of art and interest in insects. At the time of her work, Europeans did not have an understanding about insects, including the relationship between caterpillars and butterflies. Maria combined both of her interests and began painting the caterpillars and butterflies she saw. This resulted in her publishing a book on metamorphosis in 1679 filled with her notes and illustrations. In the late 1600s, Maria moved to the Dutch colony of Suriname. She explored the rainforests and documented insects that had never been seen before. The notes and illustrations she collected become </a:t>
            </a:r>
            <a:r>
              <a:rPr lang="en-US" sz="1400" i="1">
                <a:solidFill>
                  <a:srgbClr val="000000"/>
                </a:solidFill>
                <a:latin typeface="Merriweather Sans"/>
                <a:ea typeface="Merriweather Sans"/>
                <a:cs typeface="Merriweather Sans"/>
                <a:sym typeface="Merriweather Sans"/>
              </a:rPr>
              <a:t>The Metamorphosis of the Insects of Suriname</a:t>
            </a:r>
            <a:r>
              <a:rPr lang="en-US" sz="1400">
                <a:solidFill>
                  <a:srgbClr val="000000"/>
                </a:solidFill>
                <a:latin typeface="Merriweather Sans"/>
                <a:ea typeface="Merriweather Sans"/>
                <a:cs typeface="Merriweather Sans"/>
                <a:sym typeface="Merriweather Sans"/>
              </a:rPr>
              <a:t> was published in 1705 and become a foundational work in the field of entomology.</a:t>
            </a:r>
          </a:p>
          <a:p>
            <a:pPr marL="0" marR="0" lvl="0" indent="0" algn="l" rtl="0">
              <a:lnSpc>
                <a:spcPct val="100000"/>
              </a:lnSpc>
              <a:spcBef>
                <a:spcPts val="0"/>
              </a:spcBef>
              <a:spcAft>
                <a:spcPts val="0"/>
              </a:spcAft>
              <a:buClr>
                <a:srgbClr val="000000"/>
              </a:buClr>
              <a:buSzPct val="25000"/>
              <a:buFont typeface="Merriweather Sans"/>
              <a:buNone/>
            </a:pPr>
            <a:endParaRPr sz="1400">
              <a:solidFill>
                <a:srgbClr val="000000"/>
              </a:solidFill>
              <a:latin typeface="Merriweather Sans"/>
              <a:ea typeface="Merriweather Sans"/>
              <a:cs typeface="Merriweather Sans"/>
              <a:sym typeface="Merriweather Sans"/>
            </a:endParaRPr>
          </a:p>
          <a:p>
            <a:pPr marL="0" marR="0" lvl="0" indent="0" algn="l" rtl="0">
              <a:lnSpc>
                <a:spcPct val="100000"/>
              </a:lnSpc>
              <a:spcBef>
                <a:spcPts val="0"/>
              </a:spcBef>
              <a:spcAft>
                <a:spcPts val="0"/>
              </a:spcAft>
              <a:buClr>
                <a:srgbClr val="000000"/>
              </a:buClr>
              <a:buSzPct val="25000"/>
              <a:buFont typeface="Merriweather Sans"/>
              <a:buNone/>
            </a:pPr>
            <a:r>
              <a:rPr lang="en-US" sz="1400">
                <a:solidFill>
                  <a:srgbClr val="000000"/>
                </a:solidFill>
                <a:latin typeface="Merriweather Sans"/>
                <a:ea typeface="Merriweather Sans"/>
                <a:cs typeface="Merriweather Sans"/>
                <a:sym typeface="Merriweather Sans"/>
              </a:rPr>
              <a:t>The image at the right is a plate from her work in Suriname. </a:t>
            </a:r>
            <a:r>
              <a:rPr lang="en-US" sz="1400" i="1">
                <a:solidFill>
                  <a:srgbClr val="000000"/>
                </a:solidFill>
                <a:latin typeface="Merriweather Sans"/>
                <a:ea typeface="Merriweather Sans"/>
                <a:cs typeface="Merriweather Sans"/>
                <a:sym typeface="Merriweather Sans"/>
              </a:rPr>
              <a:t>Plate 1 from Dissertation in Insect Generations and Metamorphosis in Suriname</a:t>
            </a:r>
            <a:r>
              <a:rPr lang="en-US" sz="1400">
                <a:solidFill>
                  <a:srgbClr val="000000"/>
                </a:solidFill>
                <a:latin typeface="Merriweather Sans"/>
                <a:ea typeface="Merriweather Sans"/>
                <a:cs typeface="Merriweather Sans"/>
                <a:sym typeface="Merriweather Sans"/>
              </a:rPr>
              <a:t> is just one of seventy-two meticulous illustrations and shows how cockroaches are partial to sweet pineapples and how two types of cockroaches lay their eggs in different manners.</a:t>
            </a:r>
          </a:p>
          <a:p>
            <a:pPr marL="342900" marR="0" lvl="0" indent="-342900" algn="l" rtl="0">
              <a:spcBef>
                <a:spcPts val="260"/>
              </a:spcBef>
              <a:spcAft>
                <a:spcPts val="0"/>
              </a:spcAft>
              <a:buClr>
                <a:schemeClr val="dk1"/>
              </a:buClr>
              <a:buSzPct val="92857"/>
              <a:buFont typeface="Times"/>
              <a:buNone/>
            </a:pPr>
            <a:endParaRPr sz="1400" b="0" i="0" u="none" strike="noStrike" cap="none">
              <a:solidFill>
                <a:srgbClr val="000000"/>
              </a:solidFill>
              <a:latin typeface="Merriweather Sans"/>
              <a:ea typeface="Merriweather Sans"/>
              <a:cs typeface="Merriweather Sans"/>
              <a:sym typeface="Merriweather Sans"/>
            </a:endParaRPr>
          </a:p>
        </p:txBody>
      </p:sp>
      <p:sp>
        <p:nvSpPr>
          <p:cNvPr id="404" name="Shape 404"/>
          <p:cNvSpPr/>
          <p:nvPr/>
        </p:nvSpPr>
        <p:spPr>
          <a:xfrm>
            <a:off x="5829288" y="5672900"/>
            <a:ext cx="2286000" cy="838200"/>
          </a:xfrm>
          <a:custGeom>
            <a:avLst/>
            <a:gdLst/>
            <a:ahLst/>
            <a:cxnLst/>
            <a:rect l="0" t="0" r="0" b="0"/>
            <a:pathLst>
              <a:path w="120000" h="120000" extrusionOk="0">
                <a:moveTo>
                  <a:pt x="0" y="0"/>
                </a:moveTo>
                <a:lnTo>
                  <a:pt x="120000" y="0"/>
                </a:lnTo>
                <a:lnTo>
                  <a:pt x="120000" y="119999"/>
                </a:lnTo>
                <a:lnTo>
                  <a:pt x="0" y="119999"/>
                </a:lnTo>
                <a:close/>
              </a:path>
            </a:pathLst>
          </a:custGeom>
          <a:gradFill>
            <a:gsLst>
              <a:gs pos="0">
                <a:srgbClr val="FFFFFF"/>
              </a:gs>
              <a:gs pos="100000">
                <a:srgbClr val="A8CFD4"/>
              </a:gs>
            </a:gsLst>
            <a:path path="circle">
              <a:fillToRect l="50000" t="50000" r="50000" b="50000"/>
            </a:path>
            <a:tileRect/>
          </a:gradFill>
          <a:ln w="381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2400" b="0" i="0" u="sng">
                <a:solidFill>
                  <a:schemeClr val="hlink"/>
                </a:solidFill>
                <a:latin typeface="Times"/>
                <a:ea typeface="Times"/>
                <a:cs typeface="Times"/>
                <a:sym typeface="Times"/>
                <a:hlinkClick r:id="rId3"/>
              </a:rPr>
              <a:t>Return to Room</a:t>
            </a:r>
          </a:p>
        </p:txBody>
      </p:sp>
      <p:cxnSp>
        <p:nvCxnSpPr>
          <p:cNvPr id="405" name="Shape 405"/>
          <p:cNvCxnSpPr/>
          <p:nvPr/>
        </p:nvCxnSpPr>
        <p:spPr>
          <a:xfrm>
            <a:off x="152400" y="914400"/>
            <a:ext cx="8763000" cy="0"/>
          </a:xfrm>
          <a:prstGeom prst="straightConnector1">
            <a:avLst/>
          </a:prstGeom>
          <a:noFill/>
          <a:ln w="76200" cap="flat" cmpd="sng">
            <a:solidFill>
              <a:srgbClr val="1C4587"/>
            </a:solidFill>
            <a:prstDash val="solid"/>
            <a:miter lim="800000"/>
            <a:headEnd type="none" w="med" len="med"/>
            <a:tailEnd type="none" w="med" len="med"/>
          </a:ln>
        </p:spPr>
      </p:cxnSp>
      <p:sp>
        <p:nvSpPr>
          <p:cNvPr id="406" name="Shape 406"/>
          <p:cNvSpPr txBox="1"/>
          <p:nvPr/>
        </p:nvSpPr>
        <p:spPr>
          <a:xfrm>
            <a:off x="5487175" y="5029200"/>
            <a:ext cx="2856600" cy="4731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000" b="0" i="0" u="none">
                <a:solidFill>
                  <a:schemeClr val="dk1"/>
                </a:solidFill>
                <a:latin typeface="Times"/>
                <a:ea typeface="Times"/>
                <a:cs typeface="Times"/>
                <a:sym typeface="Times"/>
              </a:rPr>
              <a:t>Image acquired at:</a:t>
            </a:r>
          </a:p>
          <a:p>
            <a:pPr marL="0" marR="0" lvl="0" indent="0" algn="ctr" rtl="0">
              <a:lnSpc>
                <a:spcPct val="100000"/>
              </a:lnSpc>
              <a:spcBef>
                <a:spcPts val="500"/>
              </a:spcBef>
              <a:spcAft>
                <a:spcPts val="0"/>
              </a:spcAft>
              <a:buClr>
                <a:schemeClr val="dk1"/>
              </a:buClr>
              <a:buSzPct val="25000"/>
              <a:buFont typeface="Times"/>
              <a:buNone/>
            </a:pPr>
            <a:r>
              <a:rPr lang="en-US" sz="1000">
                <a:solidFill>
                  <a:schemeClr val="dk1"/>
                </a:solidFill>
                <a:latin typeface="Times"/>
                <a:ea typeface="Times"/>
                <a:cs typeface="Times"/>
                <a:sym typeface="Times"/>
              </a:rPr>
              <a:t>https://nmwa.org/works/plate-1-dissertation-insect-generations-and-metamorphosis-surinam</a:t>
            </a:r>
          </a:p>
        </p:txBody>
      </p:sp>
      <p:pic>
        <p:nvPicPr>
          <p:cNvPr id="407" name="Shape 407"/>
          <p:cNvPicPr preferRelativeResize="0"/>
          <p:nvPr/>
        </p:nvPicPr>
        <p:blipFill>
          <a:blip r:embed="rId4">
            <a:alphaModFix/>
          </a:blip>
          <a:stretch>
            <a:fillRect/>
          </a:stretch>
        </p:blipFill>
        <p:spPr>
          <a:xfrm>
            <a:off x="5487175" y="1066800"/>
            <a:ext cx="2856725" cy="3977054"/>
          </a:xfrm>
          <a:prstGeom prst="rect">
            <a:avLst/>
          </a:prstGeom>
          <a:noFill/>
          <a:ln>
            <a:noFill/>
          </a:ln>
        </p:spPr>
      </p:pic>
      <p:sp>
        <p:nvSpPr>
          <p:cNvPr id="408" name="Shape 408" descr="Macintosh HD:Users:Christy_Keeler:Desktop:untitled folder:Family:BoysTogether.jpg"/>
          <p:cNvSpPr txBox="1"/>
          <p:nvPr/>
        </p:nvSpPr>
        <p:spPr>
          <a:xfrm>
            <a:off x="5487175" y="1066800"/>
            <a:ext cx="2856600" cy="39771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Shape 413"/>
          <p:cNvSpPr txBox="1">
            <a:spLocks noGrp="1"/>
          </p:cNvSpPr>
          <p:nvPr>
            <p:ph type="title"/>
          </p:nvPr>
        </p:nvSpPr>
        <p:spPr>
          <a:xfrm>
            <a:off x="685800" y="609600"/>
            <a:ext cx="7772400" cy="1143000"/>
          </a:xfrm>
          <a:prstGeom prst="rect">
            <a:avLst/>
          </a:prstGeom>
        </p:spPr>
        <p:txBody>
          <a:bodyPr wrap="square" lIns="91425" tIns="91425" rIns="91425" bIns="91425" anchor="ctr" anchorCtr="0">
            <a:noAutofit/>
          </a:bodyPr>
          <a:lstStyle/>
          <a:p>
            <a:pPr lvl="0">
              <a:spcBef>
                <a:spcPts val="0"/>
              </a:spcBef>
              <a:buNone/>
            </a:pPr>
            <a:r>
              <a:rPr lang="en-US"/>
              <a:t>Storyboard</a:t>
            </a:r>
          </a:p>
        </p:txBody>
      </p:sp>
      <p:pic>
        <p:nvPicPr>
          <p:cNvPr id="414" name="Shape 414"/>
          <p:cNvPicPr preferRelativeResize="0"/>
          <p:nvPr/>
        </p:nvPicPr>
        <p:blipFill>
          <a:blip r:embed="rId3">
            <a:alphaModFix/>
          </a:blip>
          <a:stretch>
            <a:fillRect/>
          </a:stretch>
        </p:blipFill>
        <p:spPr>
          <a:xfrm>
            <a:off x="305088" y="1905000"/>
            <a:ext cx="8533826" cy="3419000"/>
          </a:xfrm>
          <a:prstGeom prst="rect">
            <a:avLst/>
          </a:prstGeom>
          <a:noFill/>
          <a:ln>
            <a:noFill/>
          </a:ln>
        </p:spPr>
      </p:pic>
      <p:sp>
        <p:nvSpPr>
          <p:cNvPr id="415" name="Shape 415"/>
          <p:cNvSpPr txBox="1"/>
          <p:nvPr/>
        </p:nvSpPr>
        <p:spPr>
          <a:xfrm>
            <a:off x="152400" y="152400"/>
            <a:ext cx="8763000" cy="65532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Shape 420"/>
          <p:cNvSpPr txBox="1">
            <a:spLocks noGrp="1"/>
          </p:cNvSpPr>
          <p:nvPr>
            <p:ph type="title"/>
          </p:nvPr>
        </p:nvSpPr>
        <p:spPr>
          <a:xfrm>
            <a:off x="685800" y="609600"/>
            <a:ext cx="7772400" cy="1143000"/>
          </a:xfrm>
          <a:prstGeom prst="rect">
            <a:avLst/>
          </a:prstGeom>
        </p:spPr>
        <p:txBody>
          <a:bodyPr wrap="square" lIns="91425" tIns="91425" rIns="91425" bIns="91425" anchor="ctr" anchorCtr="0">
            <a:noAutofit/>
          </a:bodyPr>
          <a:lstStyle/>
          <a:p>
            <a:pPr lvl="0">
              <a:spcBef>
                <a:spcPts val="0"/>
              </a:spcBef>
              <a:buNone/>
            </a:pPr>
            <a:r>
              <a:rPr lang="en-US"/>
              <a:t>Primary Sources Graphic Organizer</a:t>
            </a:r>
          </a:p>
        </p:txBody>
      </p:sp>
      <p:pic>
        <p:nvPicPr>
          <p:cNvPr id="421" name="Shape 421"/>
          <p:cNvPicPr preferRelativeResize="0"/>
          <p:nvPr/>
        </p:nvPicPr>
        <p:blipFill>
          <a:blip r:embed="rId3">
            <a:alphaModFix/>
          </a:blip>
          <a:stretch>
            <a:fillRect/>
          </a:stretch>
        </p:blipFill>
        <p:spPr>
          <a:xfrm>
            <a:off x="1676338" y="1892588"/>
            <a:ext cx="5686425" cy="4676775"/>
          </a:xfrm>
          <a:prstGeom prst="rect">
            <a:avLst/>
          </a:prstGeom>
          <a:noFill/>
          <a:ln>
            <a:noFill/>
          </a:ln>
        </p:spPr>
      </p:pic>
      <p:sp>
        <p:nvSpPr>
          <p:cNvPr id="422" name="Shape 422"/>
          <p:cNvSpPr txBox="1"/>
          <p:nvPr/>
        </p:nvSpPr>
        <p:spPr>
          <a:xfrm>
            <a:off x="152400" y="152400"/>
            <a:ext cx="8763000" cy="65532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0" y="76200"/>
            <a:ext cx="9144000" cy="8382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Times"/>
              <a:buNone/>
            </a:pPr>
            <a:r>
              <a:rPr lang="en-US"/>
              <a:t>Tracy, Jeff, Cara, Taylor, &amp; Casey</a:t>
            </a:r>
          </a:p>
        </p:txBody>
      </p:sp>
      <p:sp>
        <p:nvSpPr>
          <p:cNvPr id="428" name="Shape 428"/>
          <p:cNvSpPr txBox="1">
            <a:spLocks noGrp="1"/>
          </p:cNvSpPr>
          <p:nvPr>
            <p:ph type="body" idx="1"/>
          </p:nvPr>
        </p:nvSpPr>
        <p:spPr>
          <a:xfrm>
            <a:off x="152400" y="1066800"/>
            <a:ext cx="5628600" cy="52317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Merriweather Sans"/>
              <a:buNone/>
            </a:pPr>
            <a:r>
              <a:rPr lang="en-US" sz="1300" b="1">
                <a:solidFill>
                  <a:srgbClr val="000000"/>
                </a:solidFill>
                <a:latin typeface="Merriweather Sans"/>
                <a:ea typeface="Merriweather Sans"/>
                <a:cs typeface="Merriweather Sans"/>
                <a:sym typeface="Merriweather Sans"/>
              </a:rPr>
              <a:t>Casey Kirsch:</a:t>
            </a:r>
            <a:r>
              <a:rPr lang="en-US" sz="1300">
                <a:solidFill>
                  <a:srgbClr val="000000"/>
                </a:solidFill>
                <a:latin typeface="Merriweather Sans"/>
                <a:ea typeface="Merriweather Sans"/>
                <a:cs typeface="Merriweather Sans"/>
                <a:sym typeface="Merriweather Sans"/>
              </a:rPr>
              <a:t> I am a junior at Bradley University studying Elementary Education. I hope to one day teach English as a second language to students overseas.</a:t>
            </a:r>
          </a:p>
          <a:p>
            <a:pPr marL="0" marR="0" lvl="0" indent="0" algn="l" rtl="0">
              <a:lnSpc>
                <a:spcPct val="100000"/>
              </a:lnSpc>
              <a:spcBef>
                <a:spcPts val="0"/>
              </a:spcBef>
              <a:spcAft>
                <a:spcPts val="0"/>
              </a:spcAft>
              <a:buClr>
                <a:srgbClr val="000000"/>
              </a:buClr>
              <a:buSzPct val="25000"/>
              <a:buFont typeface="Merriweather Sans"/>
              <a:buNone/>
            </a:pPr>
            <a:endParaRPr sz="1300">
              <a:solidFill>
                <a:srgbClr val="000000"/>
              </a:solidFill>
              <a:latin typeface="Merriweather Sans"/>
              <a:ea typeface="Merriweather Sans"/>
              <a:cs typeface="Merriweather Sans"/>
              <a:sym typeface="Merriweather Sans"/>
            </a:endParaRPr>
          </a:p>
          <a:p>
            <a:pPr marL="0" marR="0" lvl="0" indent="0" algn="l" rtl="0">
              <a:lnSpc>
                <a:spcPct val="100000"/>
              </a:lnSpc>
              <a:spcBef>
                <a:spcPts val="0"/>
              </a:spcBef>
              <a:spcAft>
                <a:spcPts val="0"/>
              </a:spcAft>
              <a:buClr>
                <a:srgbClr val="000000"/>
              </a:buClr>
              <a:buSzPct val="25000"/>
              <a:buFont typeface="Merriweather Sans"/>
              <a:buNone/>
            </a:pPr>
            <a:r>
              <a:rPr lang="en-US" sz="1300" b="1">
                <a:solidFill>
                  <a:srgbClr val="000000"/>
                </a:solidFill>
                <a:latin typeface="Merriweather Sans"/>
                <a:ea typeface="Merriweather Sans"/>
                <a:cs typeface="Merriweather Sans"/>
                <a:sym typeface="Merriweather Sans"/>
              </a:rPr>
              <a:t>Jeff Pagano: </a:t>
            </a:r>
            <a:r>
              <a:rPr lang="en-US" sz="1300">
                <a:solidFill>
                  <a:srgbClr val="000000"/>
                </a:solidFill>
                <a:latin typeface="Merriweather Sans"/>
                <a:ea typeface="Merriweather Sans"/>
                <a:cs typeface="Merriweather Sans"/>
                <a:sym typeface="Merriweather Sans"/>
              </a:rPr>
              <a:t>I am a senior at Bradley University majoring in Elementary Education with an ESL endorsement. I hope to have my own classroom in the near future, helping make a difference in the lives of students both personally and academically. </a:t>
            </a:r>
          </a:p>
          <a:p>
            <a:pPr marL="0" marR="0" lvl="0" indent="0" algn="l" rtl="0">
              <a:lnSpc>
                <a:spcPct val="100000"/>
              </a:lnSpc>
              <a:spcBef>
                <a:spcPts val="0"/>
              </a:spcBef>
              <a:spcAft>
                <a:spcPts val="0"/>
              </a:spcAft>
              <a:buClr>
                <a:srgbClr val="000000"/>
              </a:buClr>
              <a:buSzPct val="25000"/>
              <a:buFont typeface="Merriweather Sans"/>
              <a:buNone/>
            </a:pPr>
            <a:endParaRPr sz="1300">
              <a:solidFill>
                <a:srgbClr val="000000"/>
              </a:solidFill>
              <a:latin typeface="Merriweather Sans"/>
              <a:ea typeface="Merriweather Sans"/>
              <a:cs typeface="Merriweather Sans"/>
              <a:sym typeface="Merriweather Sans"/>
            </a:endParaRPr>
          </a:p>
          <a:p>
            <a:pPr marL="0" marR="0" lvl="0" indent="0" algn="l" rtl="0">
              <a:lnSpc>
                <a:spcPct val="100000"/>
              </a:lnSpc>
              <a:spcBef>
                <a:spcPts val="0"/>
              </a:spcBef>
              <a:spcAft>
                <a:spcPts val="0"/>
              </a:spcAft>
              <a:buClr>
                <a:srgbClr val="000000"/>
              </a:buClr>
              <a:buSzPct val="25000"/>
              <a:buFont typeface="Merriweather Sans"/>
              <a:buNone/>
            </a:pPr>
            <a:r>
              <a:rPr lang="en-US" sz="1300" b="1">
                <a:solidFill>
                  <a:srgbClr val="000000"/>
                </a:solidFill>
                <a:latin typeface="Merriweather Sans"/>
                <a:ea typeface="Merriweather Sans"/>
                <a:cs typeface="Merriweather Sans"/>
                <a:sym typeface="Merriweather Sans"/>
              </a:rPr>
              <a:t>Cara Heinemann:</a:t>
            </a:r>
            <a:r>
              <a:rPr lang="en-US" sz="1300">
                <a:solidFill>
                  <a:srgbClr val="000000"/>
                </a:solidFill>
                <a:latin typeface="Merriweather Sans"/>
                <a:ea typeface="Merriweather Sans"/>
                <a:cs typeface="Merriweather Sans"/>
                <a:sym typeface="Merriweather Sans"/>
              </a:rPr>
              <a:t> I am a junior at Bradley University who is working towards an Elementary Education major and Music minor. I hope to eventually work towards my gifted education certificate or my Master’s Degree in Library Science. The end goal is to bring learning to life for students of all ages.</a:t>
            </a:r>
          </a:p>
          <a:p>
            <a:pPr marL="0" marR="0" lvl="0" indent="0" algn="l" rtl="0">
              <a:lnSpc>
                <a:spcPct val="100000"/>
              </a:lnSpc>
              <a:spcBef>
                <a:spcPts val="260"/>
              </a:spcBef>
              <a:spcAft>
                <a:spcPts val="0"/>
              </a:spcAft>
              <a:buClr>
                <a:schemeClr val="dk1"/>
              </a:buClr>
              <a:buSzPct val="25000"/>
              <a:buFont typeface="Times"/>
              <a:buNone/>
            </a:pPr>
            <a:endParaRPr sz="1300" b="0" i="0" u="none" strike="noStrike" cap="none">
              <a:solidFill>
                <a:srgbClr val="000000"/>
              </a:solidFill>
              <a:latin typeface="Merriweather Sans"/>
              <a:ea typeface="Merriweather Sans"/>
              <a:cs typeface="Merriweather Sans"/>
              <a:sym typeface="Merriweather Sans"/>
            </a:endParaRPr>
          </a:p>
          <a:p>
            <a:pPr marL="0" marR="0" lvl="0" indent="0" algn="l" rtl="0">
              <a:lnSpc>
                <a:spcPct val="100000"/>
              </a:lnSpc>
              <a:spcBef>
                <a:spcPts val="260"/>
              </a:spcBef>
              <a:spcAft>
                <a:spcPts val="0"/>
              </a:spcAft>
              <a:buClr>
                <a:schemeClr val="dk1"/>
              </a:buClr>
              <a:buSzPct val="25000"/>
              <a:buFont typeface="Times"/>
              <a:buNone/>
            </a:pPr>
            <a:r>
              <a:rPr lang="en-US" sz="1300" b="1">
                <a:solidFill>
                  <a:srgbClr val="000000"/>
                </a:solidFill>
                <a:latin typeface="Merriweather Sans"/>
                <a:ea typeface="Merriweather Sans"/>
                <a:cs typeface="Merriweather Sans"/>
                <a:sym typeface="Merriweather Sans"/>
              </a:rPr>
              <a:t>Tracy Davis:</a:t>
            </a:r>
            <a:r>
              <a:rPr lang="en-US" sz="1300">
                <a:solidFill>
                  <a:srgbClr val="000000"/>
                </a:solidFill>
                <a:latin typeface="Merriweather Sans"/>
                <a:ea typeface="Merriweather Sans"/>
                <a:cs typeface="Merriweather Sans"/>
                <a:sym typeface="Merriweather Sans"/>
              </a:rPr>
              <a:t> I am a senior at Bradley University studying Elementary Education with an ESL endorsement. I hope to soon be working in my own classroom helping students to push themselves to do the best that they can in everything that they do.</a:t>
            </a:r>
          </a:p>
          <a:p>
            <a:pPr marL="0" marR="0" lvl="0" indent="0" algn="l" rtl="0">
              <a:lnSpc>
                <a:spcPct val="100000"/>
              </a:lnSpc>
              <a:spcBef>
                <a:spcPts val="260"/>
              </a:spcBef>
              <a:spcAft>
                <a:spcPts val="0"/>
              </a:spcAft>
              <a:buClr>
                <a:srgbClr val="000000"/>
              </a:buClr>
              <a:buSzPct val="25000"/>
              <a:buFont typeface="Merriweather Sans"/>
              <a:buNone/>
            </a:pPr>
            <a:endParaRPr sz="1300">
              <a:solidFill>
                <a:srgbClr val="000000"/>
              </a:solidFill>
              <a:latin typeface="Merriweather Sans"/>
              <a:ea typeface="Merriweather Sans"/>
              <a:cs typeface="Merriweather Sans"/>
              <a:sym typeface="Merriweather Sans"/>
            </a:endParaRPr>
          </a:p>
          <a:p>
            <a:pPr marL="0" marR="0" lvl="0" indent="0" algn="l" rtl="0">
              <a:lnSpc>
                <a:spcPct val="100000"/>
              </a:lnSpc>
              <a:spcBef>
                <a:spcPts val="260"/>
              </a:spcBef>
              <a:spcAft>
                <a:spcPts val="0"/>
              </a:spcAft>
              <a:buClr>
                <a:srgbClr val="000000"/>
              </a:buClr>
              <a:buSzPct val="25000"/>
              <a:buFont typeface="Merriweather Sans"/>
              <a:buNone/>
            </a:pPr>
            <a:r>
              <a:rPr lang="en-US" sz="1300" b="1">
                <a:solidFill>
                  <a:srgbClr val="000000"/>
                </a:solidFill>
                <a:latin typeface="Merriweather Sans"/>
                <a:ea typeface="Merriweather Sans"/>
                <a:cs typeface="Merriweather Sans"/>
                <a:sym typeface="Merriweather Sans"/>
              </a:rPr>
              <a:t>Taylor Jones: </a:t>
            </a:r>
            <a:r>
              <a:rPr lang="en-US" sz="1300">
                <a:solidFill>
                  <a:srgbClr val="000000"/>
                </a:solidFill>
                <a:latin typeface="Merriweather Sans"/>
                <a:ea typeface="Merriweather Sans"/>
                <a:cs typeface="Merriweather Sans"/>
                <a:sym typeface="Merriweather Sans"/>
              </a:rPr>
              <a:t>I am a nontraditional student at Bradley University earning certification in Elementary Education. I teach 5th grade, and I love challenging students with hands-on activities so they gain the most out of our classroom time together. </a:t>
            </a:r>
          </a:p>
          <a:p>
            <a:pPr marL="0" marR="0" lvl="0" indent="0" algn="l" rtl="0">
              <a:lnSpc>
                <a:spcPct val="100000"/>
              </a:lnSpc>
              <a:spcBef>
                <a:spcPts val="260"/>
              </a:spcBef>
              <a:spcAft>
                <a:spcPts val="0"/>
              </a:spcAft>
              <a:buClr>
                <a:srgbClr val="000000"/>
              </a:buClr>
              <a:buSzPct val="25000"/>
              <a:buFont typeface="Merriweather Sans"/>
              <a:buNone/>
            </a:pPr>
            <a:endParaRPr sz="1300">
              <a:solidFill>
                <a:srgbClr val="000000"/>
              </a:solidFill>
              <a:latin typeface="Merriweather Sans"/>
              <a:ea typeface="Merriweather Sans"/>
              <a:cs typeface="Merriweather Sans"/>
              <a:sym typeface="Merriweather Sans"/>
            </a:endParaRPr>
          </a:p>
          <a:p>
            <a:pPr marL="0" marR="0" lvl="0" indent="0" algn="l" rtl="0">
              <a:lnSpc>
                <a:spcPct val="100000"/>
              </a:lnSpc>
              <a:spcBef>
                <a:spcPts val="260"/>
              </a:spcBef>
              <a:spcAft>
                <a:spcPts val="0"/>
              </a:spcAft>
              <a:buClr>
                <a:srgbClr val="000000"/>
              </a:buClr>
              <a:buSzPct val="25000"/>
              <a:buFont typeface="Merriweather Sans"/>
              <a:buNone/>
            </a:pPr>
            <a:r>
              <a:rPr lang="en-US" sz="1300" b="1" i="0" u="none" strike="noStrike" cap="none">
                <a:solidFill>
                  <a:srgbClr val="000000"/>
                </a:solidFill>
                <a:latin typeface="Merriweather Sans"/>
                <a:ea typeface="Merriweather Sans"/>
                <a:cs typeface="Merriweather Sans"/>
                <a:sym typeface="Merriweather Sans"/>
              </a:rPr>
              <a:t>Contact Information:</a:t>
            </a:r>
          </a:p>
          <a:p>
            <a:pPr marL="0" marR="0" lvl="0" indent="0" algn="l" rtl="0">
              <a:lnSpc>
                <a:spcPct val="100000"/>
              </a:lnSpc>
              <a:spcBef>
                <a:spcPts val="260"/>
              </a:spcBef>
              <a:spcAft>
                <a:spcPts val="0"/>
              </a:spcAft>
              <a:buClr>
                <a:srgbClr val="000000"/>
              </a:buClr>
              <a:buSzPct val="25000"/>
              <a:buFont typeface="Merriweather Sans"/>
              <a:buNone/>
            </a:pPr>
            <a:r>
              <a:rPr lang="en-US" sz="1300">
                <a:solidFill>
                  <a:srgbClr val="000000"/>
                </a:solidFill>
                <a:latin typeface="Merriweather Sans"/>
                <a:ea typeface="Merriweather Sans"/>
                <a:cs typeface="Merriweather Sans"/>
                <a:sym typeface="Merriweather Sans"/>
              </a:rPr>
              <a:t>For more information, please e-mail Cara Heinemann at cmheinemann@mail.bradley.edu</a:t>
            </a:r>
          </a:p>
          <a:p>
            <a:pPr marL="342900" marR="0" lvl="0" indent="-342900" algn="l" rtl="0">
              <a:spcBef>
                <a:spcPts val="260"/>
              </a:spcBef>
              <a:spcAft>
                <a:spcPts val="0"/>
              </a:spcAft>
              <a:buClr>
                <a:schemeClr val="dk1"/>
              </a:buClr>
              <a:buSzPct val="100000"/>
              <a:buFont typeface="Times"/>
              <a:buNone/>
            </a:pPr>
            <a:endParaRPr sz="1300" b="0" i="0" u="none" strike="noStrike" cap="none">
              <a:solidFill>
                <a:srgbClr val="000000"/>
              </a:solidFill>
              <a:latin typeface="Merriweather Sans"/>
              <a:ea typeface="Merriweather Sans"/>
              <a:cs typeface="Merriweather Sans"/>
              <a:sym typeface="Merriweather Sans"/>
            </a:endParaRPr>
          </a:p>
        </p:txBody>
      </p:sp>
      <p:sp>
        <p:nvSpPr>
          <p:cNvPr id="429" name="Shape 429"/>
          <p:cNvSpPr/>
          <p:nvPr/>
        </p:nvSpPr>
        <p:spPr>
          <a:xfrm>
            <a:off x="6701249" y="4182101"/>
            <a:ext cx="1677900" cy="779400"/>
          </a:xfrm>
          <a:custGeom>
            <a:avLst/>
            <a:gdLst/>
            <a:ahLst/>
            <a:cxnLst/>
            <a:rect l="0" t="0" r="0" b="0"/>
            <a:pathLst>
              <a:path w="120000" h="120000" extrusionOk="0">
                <a:moveTo>
                  <a:pt x="0" y="0"/>
                </a:moveTo>
                <a:lnTo>
                  <a:pt x="120000" y="0"/>
                </a:lnTo>
                <a:lnTo>
                  <a:pt x="120000" y="120000"/>
                </a:lnTo>
                <a:lnTo>
                  <a:pt x="0" y="120000"/>
                </a:lnTo>
                <a:close/>
              </a:path>
            </a:pathLst>
          </a:custGeom>
          <a:gradFill>
            <a:gsLst>
              <a:gs pos="0">
                <a:srgbClr val="FFFFFF"/>
              </a:gs>
              <a:gs pos="100000">
                <a:srgbClr val="A8CFD4"/>
              </a:gs>
            </a:gsLst>
            <a:path path="circle">
              <a:fillToRect l="50000" t="50000" r="50000" b="50000"/>
            </a:path>
            <a:tileRect/>
          </a:gradFill>
          <a:ln w="381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2400" b="0" i="0" u="sng">
                <a:solidFill>
                  <a:schemeClr val="hlink"/>
                </a:solidFill>
                <a:latin typeface="Times"/>
                <a:ea typeface="Times"/>
                <a:cs typeface="Times"/>
                <a:sym typeface="Times"/>
                <a:hlinkClick r:id="rId3"/>
              </a:rPr>
              <a:t>Return to Room</a:t>
            </a:r>
          </a:p>
        </p:txBody>
      </p:sp>
      <p:cxnSp>
        <p:nvCxnSpPr>
          <p:cNvPr id="430" name="Shape 430"/>
          <p:cNvCxnSpPr/>
          <p:nvPr/>
        </p:nvCxnSpPr>
        <p:spPr>
          <a:xfrm>
            <a:off x="152400" y="990600"/>
            <a:ext cx="8763000" cy="0"/>
          </a:xfrm>
          <a:prstGeom prst="straightConnector1">
            <a:avLst/>
          </a:prstGeom>
          <a:noFill/>
          <a:ln w="76200" cap="flat" cmpd="sng">
            <a:solidFill>
              <a:srgbClr val="1C4587"/>
            </a:solidFill>
            <a:prstDash val="solid"/>
            <a:miter lim="800000"/>
            <a:headEnd type="none" w="med" len="med"/>
            <a:tailEnd type="none" w="med" len="med"/>
          </a:ln>
        </p:spPr>
      </p:cxnSp>
      <p:sp>
        <p:nvSpPr>
          <p:cNvPr id="431" name="Shape 431"/>
          <p:cNvSpPr txBox="1"/>
          <p:nvPr/>
        </p:nvSpPr>
        <p:spPr>
          <a:xfrm>
            <a:off x="6220200" y="1085550"/>
            <a:ext cx="2759700" cy="3000000"/>
          </a:xfrm>
          <a:prstGeom prst="rect">
            <a:avLst/>
          </a:prstGeom>
          <a:noFill/>
          <a:ln>
            <a:noFill/>
          </a:ln>
        </p:spPr>
        <p:txBody>
          <a:bodyPr wrap="square" lIns="91425" tIns="91425" rIns="91425" bIns="91425" anchor="ctr" anchorCtr="0">
            <a:noAutofit/>
          </a:bodyPr>
          <a:lstStyle/>
          <a:p>
            <a:pPr lvl="0" rtl="0">
              <a:spcBef>
                <a:spcPts val="0"/>
              </a:spcBef>
              <a:buNone/>
            </a:pPr>
            <a:r>
              <a:rPr lang="en-US">
                <a:solidFill>
                  <a:schemeClr val="dk1"/>
                </a:solidFill>
                <a:latin typeface="Merriweather"/>
                <a:ea typeface="Merriweather"/>
                <a:cs typeface="Merriweather"/>
                <a:sym typeface="Merriweather"/>
              </a:rPr>
              <a:t>A </a:t>
            </a:r>
            <a:r>
              <a:rPr lang="en-US" b="1">
                <a:solidFill>
                  <a:schemeClr val="dk1"/>
                </a:solidFill>
                <a:latin typeface="Merriweather"/>
                <a:ea typeface="Merriweather"/>
                <a:cs typeface="Merriweather"/>
                <a:sym typeface="Merriweather"/>
              </a:rPr>
              <a:t>primary source </a:t>
            </a:r>
            <a:r>
              <a:rPr lang="en-US">
                <a:solidFill>
                  <a:schemeClr val="dk1"/>
                </a:solidFill>
                <a:latin typeface="Merriweather"/>
                <a:ea typeface="Merriweather"/>
                <a:cs typeface="Merriweather"/>
                <a:sym typeface="Merriweather"/>
              </a:rPr>
              <a:t>is any item that provides direct or firsthand evidence about an event, object, person, or work of art. Examples of primary sources include historical and legal documents, eyewitness accounts, results of experiments, statistical data, pieces of creative writing, audio and video recordings, speeches, art objects, and more. </a:t>
            </a:r>
          </a:p>
        </p:txBody>
      </p:sp>
      <p:sp>
        <p:nvSpPr>
          <p:cNvPr id="432" name="Shape 432"/>
          <p:cNvSpPr/>
          <p:nvPr/>
        </p:nvSpPr>
        <p:spPr>
          <a:xfrm>
            <a:off x="6701249" y="5099722"/>
            <a:ext cx="1677900" cy="779400"/>
          </a:xfrm>
          <a:custGeom>
            <a:avLst/>
            <a:gdLst/>
            <a:ahLst/>
            <a:cxnLst/>
            <a:rect l="0" t="0" r="0" b="0"/>
            <a:pathLst>
              <a:path w="120000" h="120000" extrusionOk="0">
                <a:moveTo>
                  <a:pt x="0" y="0"/>
                </a:moveTo>
                <a:lnTo>
                  <a:pt x="120000" y="0"/>
                </a:lnTo>
                <a:lnTo>
                  <a:pt x="120000" y="120000"/>
                </a:lnTo>
                <a:lnTo>
                  <a:pt x="0" y="120000"/>
                </a:lnTo>
                <a:close/>
              </a:path>
            </a:pathLst>
          </a:custGeom>
          <a:gradFill>
            <a:gsLst>
              <a:gs pos="0">
                <a:srgbClr val="FFFFFF"/>
              </a:gs>
              <a:gs pos="100000">
                <a:srgbClr val="A8CFD4"/>
              </a:gs>
            </a:gsLst>
            <a:path path="circle">
              <a:fillToRect l="50000" t="50000" r="50000" b="50000"/>
            </a:path>
            <a:tileRect/>
          </a:gradFill>
          <a:ln w="381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2400" u="sng">
                <a:solidFill>
                  <a:schemeClr val="hlink"/>
                </a:solidFill>
                <a:latin typeface="Times"/>
                <a:ea typeface="Times"/>
                <a:cs typeface="Times"/>
                <a:sym typeface="Times"/>
                <a:hlinkClick r:id="rId4"/>
              </a:rPr>
              <a:t>Standards</a:t>
            </a:r>
          </a:p>
        </p:txBody>
      </p:sp>
      <p:sp>
        <p:nvSpPr>
          <p:cNvPr id="433" name="Shape 433"/>
          <p:cNvSpPr/>
          <p:nvPr/>
        </p:nvSpPr>
        <p:spPr>
          <a:xfrm>
            <a:off x="6701249" y="6017347"/>
            <a:ext cx="1677900" cy="779400"/>
          </a:xfrm>
          <a:custGeom>
            <a:avLst/>
            <a:gdLst/>
            <a:ahLst/>
            <a:cxnLst/>
            <a:rect l="0" t="0" r="0" b="0"/>
            <a:pathLst>
              <a:path w="120000" h="120000" extrusionOk="0">
                <a:moveTo>
                  <a:pt x="0" y="0"/>
                </a:moveTo>
                <a:lnTo>
                  <a:pt x="120000" y="0"/>
                </a:lnTo>
                <a:lnTo>
                  <a:pt x="120000" y="120000"/>
                </a:lnTo>
                <a:lnTo>
                  <a:pt x="0" y="120000"/>
                </a:lnTo>
                <a:close/>
              </a:path>
            </a:pathLst>
          </a:custGeom>
          <a:gradFill>
            <a:gsLst>
              <a:gs pos="0">
                <a:srgbClr val="FFFFFF"/>
              </a:gs>
              <a:gs pos="100000">
                <a:srgbClr val="A8CFD4"/>
              </a:gs>
            </a:gsLst>
            <a:path path="circle">
              <a:fillToRect l="50000" t="50000" r="50000" b="50000"/>
            </a:path>
            <a:tileRect/>
          </a:gradFill>
          <a:ln w="381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2400" u="sng">
                <a:solidFill>
                  <a:schemeClr val="hlink"/>
                </a:solidFill>
                <a:latin typeface="Times"/>
                <a:ea typeface="Times"/>
                <a:cs typeface="Times"/>
                <a:sym typeface="Times"/>
                <a:hlinkClick r:id="rId5"/>
              </a:rPr>
              <a:t>References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Shape 438"/>
          <p:cNvSpPr txBox="1"/>
          <p:nvPr/>
        </p:nvSpPr>
        <p:spPr>
          <a:xfrm>
            <a:off x="152400" y="152400"/>
            <a:ext cx="8763000" cy="65532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439" name="Shape 439"/>
          <p:cNvSpPr txBox="1">
            <a:spLocks noGrp="1"/>
          </p:cNvSpPr>
          <p:nvPr>
            <p:ph type="title"/>
          </p:nvPr>
        </p:nvSpPr>
        <p:spPr>
          <a:xfrm>
            <a:off x="685800" y="609600"/>
            <a:ext cx="7772400" cy="1143000"/>
          </a:xfrm>
          <a:prstGeom prst="rect">
            <a:avLst/>
          </a:prstGeom>
        </p:spPr>
        <p:txBody>
          <a:bodyPr wrap="square" lIns="91425" tIns="91425" rIns="91425" bIns="91425" anchor="ctr" anchorCtr="0">
            <a:noAutofit/>
          </a:bodyPr>
          <a:lstStyle/>
          <a:p>
            <a:pPr lvl="0">
              <a:spcBef>
                <a:spcPts val="0"/>
              </a:spcBef>
              <a:buNone/>
            </a:pPr>
            <a:r>
              <a:rPr lang="en-US" b="1" u="sng">
                <a:solidFill>
                  <a:srgbClr val="1C4587"/>
                </a:solidFill>
              </a:rPr>
              <a:t>Standards</a:t>
            </a:r>
          </a:p>
        </p:txBody>
      </p:sp>
      <p:sp>
        <p:nvSpPr>
          <p:cNvPr id="440" name="Shape 440"/>
          <p:cNvSpPr txBox="1">
            <a:spLocks noGrp="1"/>
          </p:cNvSpPr>
          <p:nvPr>
            <p:ph type="body" idx="1"/>
          </p:nvPr>
        </p:nvSpPr>
        <p:spPr>
          <a:xfrm>
            <a:off x="685800" y="1524000"/>
            <a:ext cx="7772400" cy="4114800"/>
          </a:xfrm>
          <a:prstGeom prst="rect">
            <a:avLst/>
          </a:prstGeom>
        </p:spPr>
        <p:txBody>
          <a:bodyPr wrap="square" lIns="91425" tIns="91425" rIns="91425" bIns="91425" anchor="t" anchorCtr="0">
            <a:noAutofit/>
          </a:bodyPr>
          <a:lstStyle/>
          <a:p>
            <a:pPr marL="0" lvl="0" indent="0" rtl="0">
              <a:spcBef>
                <a:spcPts val="0"/>
              </a:spcBef>
              <a:buNone/>
            </a:pPr>
            <a:r>
              <a:rPr lang="en-US" sz="1800" b="1"/>
              <a:t>ELA Common Core Curriculum Standards</a:t>
            </a:r>
          </a:p>
          <a:p>
            <a:pPr marL="457200" lvl="0" indent="-342900" rtl="0">
              <a:lnSpc>
                <a:spcPct val="115000"/>
              </a:lnSpc>
              <a:spcBef>
                <a:spcPts val="0"/>
              </a:spcBef>
              <a:spcAft>
                <a:spcPts val="0"/>
              </a:spcAft>
              <a:buSzPct val="100000"/>
            </a:pPr>
            <a:r>
              <a:rPr lang="en-US" sz="1800"/>
              <a:t>RH.6-8.1. Cite Specific textual evidence to support analysis of primary and secondary sources.</a:t>
            </a:r>
          </a:p>
          <a:p>
            <a:pPr marL="457200" lvl="0" indent="-342900" rtl="0">
              <a:lnSpc>
                <a:spcPct val="115000"/>
              </a:lnSpc>
              <a:spcBef>
                <a:spcPts val="0"/>
              </a:spcBef>
              <a:spcAft>
                <a:spcPts val="0"/>
              </a:spcAft>
              <a:buSzPct val="100000"/>
            </a:pPr>
            <a:r>
              <a:rPr lang="en-US" sz="1800"/>
              <a:t>RH.6-8.2. Determine the central ideas or information of a primary or secondary source; provide an accurate summary of the source distinct from prior knowledge or opinions.</a:t>
            </a:r>
          </a:p>
          <a:p>
            <a:pPr marL="457200" lvl="0" indent="-342900" rtl="0">
              <a:lnSpc>
                <a:spcPct val="115000"/>
              </a:lnSpc>
              <a:spcBef>
                <a:spcPts val="0"/>
              </a:spcBef>
              <a:buSzPct val="100000"/>
            </a:pPr>
            <a:r>
              <a:rPr lang="en-US" sz="1800"/>
              <a:t>RH.6-8.9. Analyze the relationship between a primary and secondary source on the same topic.</a:t>
            </a:r>
          </a:p>
          <a:p>
            <a:pPr marL="0" lvl="0" indent="0" rtl="0">
              <a:spcBef>
                <a:spcPts val="0"/>
              </a:spcBef>
              <a:buNone/>
            </a:pPr>
            <a:r>
              <a:rPr lang="en-US" sz="1800" b="1"/>
              <a:t>ISBE Social Science Learning Standards</a:t>
            </a:r>
          </a:p>
          <a:p>
            <a:pPr marL="457200" lvl="0" indent="-342900" rtl="0">
              <a:lnSpc>
                <a:spcPct val="150000"/>
              </a:lnSpc>
              <a:spcBef>
                <a:spcPts val="0"/>
              </a:spcBef>
              <a:spcAft>
                <a:spcPts val="0"/>
              </a:spcAft>
              <a:buSzPct val="100000"/>
            </a:pPr>
            <a:r>
              <a:rPr lang="en-US" sz="1800"/>
              <a:t>SS.H.4.6-8.LC: Explain multiple causes and effects of historical events.</a:t>
            </a:r>
          </a:p>
          <a:p>
            <a:pPr marL="457200" lvl="0" indent="-342900" rtl="0">
              <a:lnSpc>
                <a:spcPct val="150000"/>
              </a:lnSpc>
              <a:spcBef>
                <a:spcPts val="0"/>
              </a:spcBef>
              <a:buSzPct val="100000"/>
            </a:pPr>
            <a:r>
              <a:rPr lang="en-US" sz="1800"/>
              <a:t>SS.H.4.6-8.MC: Organize applicable evidence into a coherent argument about the past.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Shape 445"/>
          <p:cNvSpPr txBox="1">
            <a:spLocks noGrp="1"/>
          </p:cNvSpPr>
          <p:nvPr>
            <p:ph type="title"/>
          </p:nvPr>
        </p:nvSpPr>
        <p:spPr>
          <a:xfrm>
            <a:off x="0" y="304800"/>
            <a:ext cx="9144000" cy="720000"/>
          </a:xfrm>
          <a:prstGeom prst="rect">
            <a:avLst/>
          </a:prstGeom>
        </p:spPr>
        <p:txBody>
          <a:bodyPr wrap="square" lIns="91425" tIns="91425" rIns="91425" bIns="91425" anchor="ctr" anchorCtr="0">
            <a:noAutofit/>
          </a:bodyPr>
          <a:lstStyle/>
          <a:p>
            <a:pPr lvl="0">
              <a:spcBef>
                <a:spcPts val="0"/>
              </a:spcBef>
              <a:buNone/>
            </a:pPr>
            <a:r>
              <a:rPr lang="en-US" b="1" u="sng">
                <a:solidFill>
                  <a:srgbClr val="1C4587"/>
                </a:solidFill>
              </a:rPr>
              <a:t>References</a:t>
            </a:r>
          </a:p>
        </p:txBody>
      </p:sp>
      <p:sp>
        <p:nvSpPr>
          <p:cNvPr id="446" name="Shape 446"/>
          <p:cNvSpPr txBox="1"/>
          <p:nvPr/>
        </p:nvSpPr>
        <p:spPr>
          <a:xfrm>
            <a:off x="0" y="1634400"/>
            <a:ext cx="9144000" cy="47661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US" sz="900">
                <a:solidFill>
                  <a:schemeClr val="dk1"/>
                </a:solidFill>
                <a:latin typeface="Times"/>
                <a:ea typeface="Times"/>
                <a:cs typeface="Times"/>
                <a:sym typeface="Times"/>
              </a:rPr>
              <a:t>Abbey, E. A. </a:t>
            </a:r>
            <a:r>
              <a:rPr lang="en-US" sz="900" i="1">
                <a:solidFill>
                  <a:schemeClr val="dk1"/>
                </a:solidFill>
                <a:latin typeface="Times"/>
                <a:ea typeface="Times"/>
                <a:cs typeface="Times"/>
                <a:sym typeface="Times"/>
              </a:rPr>
              <a:t>Sappho</a:t>
            </a:r>
            <a:r>
              <a:rPr lang="en-US" sz="900">
                <a:solidFill>
                  <a:schemeClr val="dk1"/>
                </a:solidFill>
                <a:latin typeface="Times"/>
                <a:ea typeface="Times"/>
                <a:cs typeface="Times"/>
                <a:sym typeface="Times"/>
              </a:rPr>
              <a:t>. Greece, None. [Between 1870 and 1911] [Photograph] Retrieved from the Library of Congress, https://www.loc.gov/item/2010714806/.</a:t>
            </a:r>
          </a:p>
          <a:p>
            <a:pPr lvl="0" rtl="0">
              <a:lnSpc>
                <a:spcPct val="115000"/>
              </a:lnSpc>
              <a:spcBef>
                <a:spcPts val="0"/>
              </a:spcBef>
              <a:buNone/>
            </a:pPr>
            <a:endParaRPr sz="900">
              <a:solidFill>
                <a:schemeClr val="dk1"/>
              </a:solidFill>
              <a:latin typeface="Times"/>
              <a:ea typeface="Times"/>
              <a:cs typeface="Times"/>
              <a:sym typeface="Times"/>
            </a:endParaRPr>
          </a:p>
          <a:p>
            <a:pPr lvl="0" rtl="0">
              <a:lnSpc>
                <a:spcPct val="115000"/>
              </a:lnSpc>
              <a:spcBef>
                <a:spcPts val="0"/>
              </a:spcBef>
              <a:buNone/>
            </a:pPr>
            <a:r>
              <a:rPr lang="en-US" sz="900">
                <a:solidFill>
                  <a:schemeClr val="dk1"/>
                </a:solidFill>
                <a:latin typeface="Times"/>
                <a:ea typeface="Times"/>
                <a:cs typeface="Times"/>
                <a:sym typeface="Times"/>
              </a:rPr>
              <a:t>ABC News. (2014, August 18). Becky Hammon Talks Locker Rooms, History-Making Role and Inspiration. Retrieved November 15, 2017, from </a:t>
            </a:r>
          </a:p>
          <a:p>
            <a:pPr marL="0" lvl="0" indent="457200" rtl="0">
              <a:lnSpc>
                <a:spcPct val="115000"/>
              </a:lnSpc>
              <a:spcBef>
                <a:spcPts val="0"/>
              </a:spcBef>
              <a:buNone/>
            </a:pPr>
            <a:r>
              <a:rPr lang="en-US" sz="900">
                <a:solidFill>
                  <a:schemeClr val="dk1"/>
                </a:solidFill>
                <a:latin typeface="Times"/>
                <a:ea typeface="Times"/>
                <a:cs typeface="Times"/>
                <a:sym typeface="Times"/>
              </a:rPr>
              <a:t>http://abcnews.go.com/Sports/becky-hammon-talks-locker-rooms-history-making-role/story?id=25016415</a:t>
            </a:r>
          </a:p>
          <a:p>
            <a:pPr lvl="0" rtl="0">
              <a:lnSpc>
                <a:spcPct val="115000"/>
              </a:lnSpc>
              <a:spcBef>
                <a:spcPts val="0"/>
              </a:spcBef>
              <a:buNone/>
            </a:pPr>
            <a:endParaRPr sz="900">
              <a:solidFill>
                <a:schemeClr val="dk1"/>
              </a:solidFill>
              <a:latin typeface="Times"/>
              <a:ea typeface="Times"/>
              <a:cs typeface="Times"/>
              <a:sym typeface="Times"/>
            </a:endParaRPr>
          </a:p>
          <a:p>
            <a:pPr lvl="0" rtl="0">
              <a:lnSpc>
                <a:spcPct val="115000"/>
              </a:lnSpc>
              <a:spcBef>
                <a:spcPts val="0"/>
              </a:spcBef>
              <a:buNone/>
            </a:pPr>
            <a:r>
              <a:rPr lang="en-US" sz="900">
                <a:solidFill>
                  <a:schemeClr val="dk1"/>
                </a:solidFill>
                <a:latin typeface="Times"/>
                <a:ea typeface="Times"/>
                <a:cs typeface="Times"/>
                <a:sym typeface="Times"/>
              </a:rPr>
              <a:t>Biography.com Editors. (2017, November 10). Mae C. Jemison. Retrieved November 15, 2017, from https://www.biography.com/people/mae-c-jemison-9542378</a:t>
            </a:r>
          </a:p>
          <a:p>
            <a:pPr lvl="0" rtl="0">
              <a:lnSpc>
                <a:spcPct val="115000"/>
              </a:lnSpc>
              <a:spcBef>
                <a:spcPts val="0"/>
              </a:spcBef>
              <a:buNone/>
            </a:pPr>
            <a:endParaRPr sz="900">
              <a:solidFill>
                <a:schemeClr val="dk1"/>
              </a:solidFill>
              <a:latin typeface="Times"/>
              <a:ea typeface="Times"/>
              <a:cs typeface="Times"/>
              <a:sym typeface="Times"/>
            </a:endParaRPr>
          </a:p>
          <a:p>
            <a:pPr lvl="0" rtl="0">
              <a:lnSpc>
                <a:spcPct val="115000"/>
              </a:lnSpc>
              <a:spcBef>
                <a:spcPts val="0"/>
              </a:spcBef>
              <a:buNone/>
            </a:pPr>
            <a:r>
              <a:rPr lang="en-US" sz="900">
                <a:solidFill>
                  <a:schemeClr val="dk1"/>
                </a:solidFill>
                <a:latin typeface="Times"/>
                <a:ea typeface="Times"/>
                <a:cs typeface="Times"/>
                <a:sym typeface="Times"/>
              </a:rPr>
              <a:t>Biography.com Editors. (2017, August 19). Princess Diana. Retrieved November 15, 2017, from https://www.biography.com/people/princess-diana-9273782</a:t>
            </a:r>
          </a:p>
          <a:p>
            <a:pPr lvl="0" rtl="0">
              <a:lnSpc>
                <a:spcPct val="115000"/>
              </a:lnSpc>
              <a:spcBef>
                <a:spcPts val="0"/>
              </a:spcBef>
              <a:buNone/>
            </a:pPr>
            <a:endParaRPr sz="900">
              <a:solidFill>
                <a:schemeClr val="dk1"/>
              </a:solidFill>
              <a:latin typeface="Times"/>
              <a:ea typeface="Times"/>
              <a:cs typeface="Times"/>
              <a:sym typeface="Times"/>
            </a:endParaRPr>
          </a:p>
          <a:p>
            <a:pPr lvl="0" rtl="0">
              <a:lnSpc>
                <a:spcPct val="115000"/>
              </a:lnSpc>
              <a:spcBef>
                <a:spcPts val="0"/>
              </a:spcBef>
              <a:buNone/>
            </a:pPr>
            <a:r>
              <a:rPr lang="en-US" sz="900">
                <a:solidFill>
                  <a:schemeClr val="dk1"/>
                </a:solidFill>
                <a:latin typeface="Times"/>
                <a:ea typeface="Times"/>
                <a:cs typeface="Times"/>
                <a:sym typeface="Times"/>
              </a:rPr>
              <a:t>Clay, R. (2016, August 12). What are the Olympic Gold Medals really made from? Retrieved November 15, 2017, from </a:t>
            </a:r>
          </a:p>
          <a:p>
            <a:pPr marL="0" lvl="0" indent="457200" rtl="0">
              <a:lnSpc>
                <a:spcPct val="115000"/>
              </a:lnSpc>
              <a:spcBef>
                <a:spcPts val="0"/>
              </a:spcBef>
              <a:buNone/>
            </a:pPr>
            <a:r>
              <a:rPr lang="en-US" sz="900">
                <a:solidFill>
                  <a:schemeClr val="dk1"/>
                </a:solidFill>
                <a:latin typeface="Times"/>
                <a:ea typeface="Times"/>
                <a:cs typeface="Times"/>
                <a:sym typeface="Times"/>
              </a:rPr>
              <a:t>http://maxileadmetals.co.uk/what-are-the-olympic-gold-medals-really-made-from/</a:t>
            </a:r>
          </a:p>
          <a:p>
            <a:pPr lvl="0" rtl="0">
              <a:lnSpc>
                <a:spcPct val="115000"/>
              </a:lnSpc>
              <a:spcBef>
                <a:spcPts val="0"/>
              </a:spcBef>
              <a:buNone/>
            </a:pPr>
            <a:endParaRPr sz="900">
              <a:solidFill>
                <a:schemeClr val="dk1"/>
              </a:solidFill>
              <a:latin typeface="Times"/>
              <a:ea typeface="Times"/>
              <a:cs typeface="Times"/>
              <a:sym typeface="Times"/>
            </a:endParaRPr>
          </a:p>
          <a:p>
            <a:pPr lvl="0" rtl="0">
              <a:lnSpc>
                <a:spcPct val="115000"/>
              </a:lnSpc>
              <a:spcBef>
                <a:spcPts val="0"/>
              </a:spcBef>
              <a:buNone/>
            </a:pPr>
            <a:r>
              <a:rPr lang="en-US" sz="900">
                <a:solidFill>
                  <a:schemeClr val="dk1"/>
                </a:solidFill>
                <a:latin typeface="Times"/>
                <a:ea typeface="Times"/>
                <a:cs typeface="Times"/>
                <a:sym typeface="Times"/>
              </a:rPr>
              <a:t>Fowler, D. (n.d.). Titanic Lifeboats. Retrieved November 15, 2017, from http://www.titanicfacts.net/titanic-lifeboats.html</a:t>
            </a:r>
          </a:p>
          <a:p>
            <a:pPr lvl="0" rtl="0">
              <a:lnSpc>
                <a:spcPct val="115000"/>
              </a:lnSpc>
              <a:spcBef>
                <a:spcPts val="0"/>
              </a:spcBef>
              <a:buNone/>
            </a:pPr>
            <a:endParaRPr sz="900">
              <a:solidFill>
                <a:schemeClr val="dk1"/>
              </a:solidFill>
              <a:latin typeface="Times"/>
              <a:ea typeface="Times"/>
              <a:cs typeface="Times"/>
              <a:sym typeface="Times"/>
            </a:endParaRPr>
          </a:p>
          <a:p>
            <a:pPr lvl="0" rtl="0">
              <a:lnSpc>
                <a:spcPct val="115000"/>
              </a:lnSpc>
              <a:spcBef>
                <a:spcPts val="0"/>
              </a:spcBef>
              <a:buNone/>
            </a:pPr>
            <a:r>
              <a:rPr lang="en-US" sz="900">
                <a:solidFill>
                  <a:schemeClr val="dk1"/>
                </a:solidFill>
                <a:latin typeface="Times"/>
                <a:ea typeface="Times"/>
                <a:cs typeface="Times"/>
                <a:sym typeface="Times"/>
              </a:rPr>
              <a:t>Gottlieb, W. P. (1947) [Portrait of Billie Holiday, Downbeat, New York, N.Y., ca. Feb. 1947]. United States, 1947. ||||, Monographic. [Photograph] Retrieved from the Library of </a:t>
            </a:r>
          </a:p>
          <a:p>
            <a:pPr lvl="0" indent="457200" rtl="0">
              <a:lnSpc>
                <a:spcPct val="115000"/>
              </a:lnSpc>
              <a:spcBef>
                <a:spcPts val="0"/>
              </a:spcBef>
              <a:buNone/>
            </a:pPr>
            <a:r>
              <a:rPr lang="en-US" sz="900">
                <a:solidFill>
                  <a:schemeClr val="dk1"/>
                </a:solidFill>
                <a:latin typeface="Times"/>
                <a:ea typeface="Times"/>
                <a:cs typeface="Times"/>
                <a:sym typeface="Times"/>
              </a:rPr>
              <a:t>Congress, https://www.loc.gov/item/gottlieb.04211/.</a:t>
            </a:r>
          </a:p>
          <a:p>
            <a:pPr lvl="0" rtl="0">
              <a:lnSpc>
                <a:spcPct val="115000"/>
              </a:lnSpc>
              <a:spcBef>
                <a:spcPts val="0"/>
              </a:spcBef>
              <a:buNone/>
            </a:pPr>
            <a:endParaRPr sz="900">
              <a:solidFill>
                <a:schemeClr val="dk1"/>
              </a:solidFill>
              <a:latin typeface="Times"/>
              <a:ea typeface="Times"/>
              <a:cs typeface="Times"/>
              <a:sym typeface="Times"/>
            </a:endParaRPr>
          </a:p>
          <a:p>
            <a:pPr lvl="0" rtl="0">
              <a:lnSpc>
                <a:spcPct val="115000"/>
              </a:lnSpc>
              <a:spcBef>
                <a:spcPts val="0"/>
              </a:spcBef>
              <a:buNone/>
            </a:pPr>
            <a:r>
              <a:rPr lang="en-US" sz="900">
                <a:solidFill>
                  <a:schemeClr val="dk1"/>
                </a:solidFill>
                <a:latin typeface="Times"/>
                <a:ea typeface="Times"/>
                <a:cs typeface="Times"/>
                <a:sym typeface="Times"/>
              </a:rPr>
              <a:t>Hansen, G. (2017, June 28). 1. Kerri Strug. Retrieved November 15, 2017, from http://tucson.com/kerri-strug/article_a3cd7e06-5c47-11e7-aecc-a78ef3582dbc.html</a:t>
            </a:r>
          </a:p>
          <a:p>
            <a:pPr lvl="0" rtl="0">
              <a:lnSpc>
                <a:spcPct val="115000"/>
              </a:lnSpc>
              <a:spcBef>
                <a:spcPts val="0"/>
              </a:spcBef>
              <a:buNone/>
            </a:pPr>
            <a:endParaRPr sz="900">
              <a:solidFill>
                <a:schemeClr val="dk1"/>
              </a:solidFill>
              <a:latin typeface="Times"/>
              <a:ea typeface="Times"/>
              <a:cs typeface="Times"/>
              <a:sym typeface="Times"/>
            </a:endParaRPr>
          </a:p>
          <a:p>
            <a:pPr lvl="0" rtl="0">
              <a:lnSpc>
                <a:spcPct val="115000"/>
              </a:lnSpc>
              <a:spcBef>
                <a:spcPts val="0"/>
              </a:spcBef>
              <a:buNone/>
            </a:pPr>
            <a:r>
              <a:rPr lang="en-US" sz="900">
                <a:solidFill>
                  <a:schemeClr val="dk1"/>
                </a:solidFill>
                <a:latin typeface="Times"/>
                <a:ea typeface="Times"/>
                <a:cs typeface="Times"/>
                <a:sym typeface="Times"/>
              </a:rPr>
              <a:t>Ignotofsky, R. (2017). </a:t>
            </a:r>
            <a:r>
              <a:rPr lang="en-US" sz="900" i="1">
                <a:solidFill>
                  <a:schemeClr val="dk1"/>
                </a:solidFill>
                <a:latin typeface="Times"/>
                <a:ea typeface="Times"/>
                <a:cs typeface="Times"/>
                <a:sym typeface="Times"/>
              </a:rPr>
              <a:t>Women in science: 50 fearless pioneers who changed the world</a:t>
            </a:r>
            <a:r>
              <a:rPr lang="en-US" sz="900">
                <a:solidFill>
                  <a:schemeClr val="dk1"/>
                </a:solidFill>
                <a:latin typeface="Times"/>
                <a:ea typeface="Times"/>
                <a:cs typeface="Times"/>
                <a:sym typeface="Times"/>
              </a:rPr>
              <a:t>. London: Wren &amp; Rook.</a:t>
            </a:r>
          </a:p>
          <a:p>
            <a:pPr lvl="0" rtl="0">
              <a:lnSpc>
                <a:spcPct val="115000"/>
              </a:lnSpc>
              <a:spcBef>
                <a:spcPts val="0"/>
              </a:spcBef>
              <a:buNone/>
            </a:pPr>
            <a:endParaRPr sz="900">
              <a:solidFill>
                <a:schemeClr val="dk1"/>
              </a:solidFill>
              <a:latin typeface="Times"/>
              <a:ea typeface="Times"/>
              <a:cs typeface="Times"/>
              <a:sym typeface="Times"/>
            </a:endParaRPr>
          </a:p>
          <a:p>
            <a:pPr lvl="0" rtl="0">
              <a:lnSpc>
                <a:spcPct val="115000"/>
              </a:lnSpc>
              <a:spcBef>
                <a:spcPts val="0"/>
              </a:spcBef>
              <a:buNone/>
            </a:pPr>
            <a:r>
              <a:rPr lang="en-US" sz="900">
                <a:solidFill>
                  <a:schemeClr val="dk1"/>
                </a:solidFill>
                <a:latin typeface="Times"/>
                <a:ea typeface="Times"/>
                <a:cs typeface="Times"/>
                <a:sym typeface="Times"/>
              </a:rPr>
              <a:t>The Jane Goodall Institute. (n.d.). Fun FAQs. Retrieved November 15, 2017, from </a:t>
            </a:r>
            <a:r>
              <a:rPr lang="en-US" sz="900" u="sng">
                <a:solidFill>
                  <a:schemeClr val="hlink"/>
                </a:solidFill>
                <a:latin typeface="Times"/>
                <a:ea typeface="Times"/>
                <a:cs typeface="Times"/>
                <a:sym typeface="Times"/>
                <a:hlinkClick r:id="rId3"/>
              </a:rPr>
              <a:t>http://www.janegoodall.org/our-story/faqs</a:t>
            </a:r>
          </a:p>
          <a:p>
            <a:pPr lvl="0" rtl="0">
              <a:lnSpc>
                <a:spcPct val="115000"/>
              </a:lnSpc>
              <a:spcBef>
                <a:spcPts val="0"/>
              </a:spcBef>
              <a:buNone/>
            </a:pPr>
            <a:endParaRPr sz="900">
              <a:solidFill>
                <a:schemeClr val="dk1"/>
              </a:solidFill>
              <a:latin typeface="Times"/>
              <a:ea typeface="Times"/>
              <a:cs typeface="Times"/>
              <a:sym typeface="Times"/>
            </a:endParaRPr>
          </a:p>
          <a:p>
            <a:pPr marL="0" lvl="0" indent="0" rtl="0">
              <a:lnSpc>
                <a:spcPct val="115000"/>
              </a:lnSpc>
              <a:spcBef>
                <a:spcPts val="0"/>
              </a:spcBef>
              <a:buNone/>
            </a:pPr>
            <a:r>
              <a:rPr lang="en-US" sz="900">
                <a:solidFill>
                  <a:schemeClr val="dk1"/>
                </a:solidFill>
                <a:latin typeface="Times"/>
                <a:ea typeface="Times"/>
                <a:cs typeface="Times"/>
                <a:sym typeface="Times"/>
              </a:rPr>
              <a:t>Kerrin, M. T., photographer. (1995) [Rosa Parks seated left, Maya Angelou, Elaine Steele seated right and others, in Washington, D.C. for the Million Man March, 1995]. </a:t>
            </a:r>
          </a:p>
          <a:p>
            <a:pPr marL="0" lvl="0" indent="457200" rtl="0">
              <a:lnSpc>
                <a:spcPct val="115000"/>
              </a:lnSpc>
              <a:spcBef>
                <a:spcPts val="0"/>
              </a:spcBef>
              <a:buNone/>
            </a:pPr>
            <a:r>
              <a:rPr lang="en-US" sz="900">
                <a:solidFill>
                  <a:schemeClr val="dk1"/>
                </a:solidFill>
                <a:latin typeface="Times"/>
                <a:ea typeface="Times"/>
                <a:cs typeface="Times"/>
                <a:sym typeface="Times"/>
              </a:rPr>
              <a:t>Washington D.C, 1995. [Photograph] Retrieved from the Library of Congress, https://www.loc.gov/item/2015652104/.</a:t>
            </a:r>
          </a:p>
          <a:p>
            <a:pPr lvl="0" rtl="0">
              <a:lnSpc>
                <a:spcPct val="115000"/>
              </a:lnSpc>
              <a:spcBef>
                <a:spcPts val="0"/>
              </a:spcBef>
              <a:buNone/>
            </a:pPr>
            <a:endParaRPr sz="900">
              <a:solidFill>
                <a:schemeClr val="dk1"/>
              </a:solidFill>
              <a:latin typeface="Times"/>
              <a:ea typeface="Times"/>
              <a:cs typeface="Times"/>
              <a:sym typeface="Times"/>
            </a:endParaRPr>
          </a:p>
          <a:p>
            <a:pPr lvl="0" rtl="0">
              <a:lnSpc>
                <a:spcPct val="115000"/>
              </a:lnSpc>
              <a:spcBef>
                <a:spcPts val="0"/>
              </a:spcBef>
              <a:buNone/>
            </a:pPr>
            <a:r>
              <a:rPr lang="en-US" sz="900">
                <a:solidFill>
                  <a:schemeClr val="dk1"/>
                </a:solidFill>
                <a:latin typeface="Times"/>
                <a:ea typeface="Times"/>
                <a:cs typeface="Times"/>
                <a:sym typeface="Times"/>
              </a:rPr>
              <a:t>Massachusetts Historical Society. (2017). Adams Family Papers : An Electronic Archive. Retrieved November 15, 2017, from http://www.masshist.org/digitaladams/</a:t>
            </a:r>
          </a:p>
          <a:p>
            <a:pPr lvl="0" rtl="0">
              <a:lnSpc>
                <a:spcPct val="115000"/>
              </a:lnSpc>
              <a:spcBef>
                <a:spcPts val="0"/>
              </a:spcBef>
              <a:buNone/>
            </a:pPr>
            <a:endParaRPr sz="900">
              <a:solidFill>
                <a:schemeClr val="dk1"/>
              </a:solidFill>
              <a:latin typeface="Times"/>
              <a:ea typeface="Times"/>
              <a:cs typeface="Times"/>
              <a:sym typeface="Times"/>
            </a:endParaRPr>
          </a:p>
          <a:p>
            <a:pPr lvl="0" rtl="0">
              <a:lnSpc>
                <a:spcPct val="115000"/>
              </a:lnSpc>
              <a:spcBef>
                <a:spcPts val="0"/>
              </a:spcBef>
              <a:buNone/>
            </a:pPr>
            <a:r>
              <a:rPr lang="en-US" sz="900">
                <a:solidFill>
                  <a:schemeClr val="dk1"/>
                </a:solidFill>
                <a:latin typeface="Times"/>
                <a:ea typeface="Times"/>
                <a:cs typeface="Times"/>
                <a:sym typeface="Times"/>
              </a:rPr>
              <a:t>The Metropolitan Museum of Art. (n.d.). Ensemble | House of Chanel, Gabrielle. Retrieved November 15, 2017, from https://www.metmuseum.org/toah/works-of-art/1984.28a-c/</a:t>
            </a:r>
          </a:p>
          <a:p>
            <a:pPr lvl="0" rtl="0">
              <a:lnSpc>
                <a:spcPct val="115000"/>
              </a:lnSpc>
              <a:spcBef>
                <a:spcPts val="0"/>
              </a:spcBef>
              <a:buNone/>
            </a:pPr>
            <a:endParaRPr sz="900">
              <a:solidFill>
                <a:schemeClr val="dk1"/>
              </a:solidFill>
              <a:latin typeface="Times"/>
              <a:ea typeface="Times"/>
              <a:cs typeface="Times"/>
              <a:sym typeface="Times"/>
            </a:endParaRPr>
          </a:p>
          <a:p>
            <a:pPr lvl="0" rtl="0">
              <a:lnSpc>
                <a:spcPct val="115000"/>
              </a:lnSpc>
              <a:spcBef>
                <a:spcPts val="0"/>
              </a:spcBef>
              <a:buNone/>
            </a:pPr>
            <a:endParaRPr sz="900">
              <a:solidFill>
                <a:schemeClr val="dk1"/>
              </a:solidFill>
              <a:latin typeface="Times"/>
              <a:ea typeface="Times"/>
              <a:cs typeface="Times"/>
              <a:sym typeface="Time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Shape 451"/>
          <p:cNvSpPr txBox="1">
            <a:spLocks noGrp="1"/>
          </p:cNvSpPr>
          <p:nvPr>
            <p:ph type="title"/>
          </p:nvPr>
        </p:nvSpPr>
        <p:spPr>
          <a:xfrm>
            <a:off x="0" y="0"/>
            <a:ext cx="9144000" cy="1143000"/>
          </a:xfrm>
          <a:prstGeom prst="rect">
            <a:avLst/>
          </a:prstGeom>
        </p:spPr>
        <p:txBody>
          <a:bodyPr wrap="square" lIns="91425" tIns="91425" rIns="91425" bIns="91425" anchor="ctr" anchorCtr="0">
            <a:noAutofit/>
          </a:bodyPr>
          <a:lstStyle/>
          <a:p>
            <a:pPr lvl="0">
              <a:spcBef>
                <a:spcPts val="0"/>
              </a:spcBef>
              <a:buNone/>
            </a:pPr>
            <a:r>
              <a:rPr lang="en-US" b="1" u="sng">
                <a:solidFill>
                  <a:srgbClr val="1C4587"/>
                </a:solidFill>
              </a:rPr>
              <a:t>References</a:t>
            </a:r>
          </a:p>
        </p:txBody>
      </p:sp>
      <p:sp>
        <p:nvSpPr>
          <p:cNvPr id="452" name="Shape 452"/>
          <p:cNvSpPr txBox="1"/>
          <p:nvPr/>
        </p:nvSpPr>
        <p:spPr>
          <a:xfrm>
            <a:off x="0" y="1143000"/>
            <a:ext cx="9144000" cy="3786000"/>
          </a:xfrm>
          <a:prstGeom prst="rect">
            <a:avLst/>
          </a:prstGeom>
          <a:noFill/>
          <a:ln>
            <a:noFill/>
          </a:ln>
        </p:spPr>
        <p:txBody>
          <a:bodyPr wrap="square" lIns="91425" tIns="91425" rIns="91425" bIns="91425" anchor="ctr" anchorCtr="0">
            <a:noAutofit/>
          </a:bodyPr>
          <a:lstStyle/>
          <a:p>
            <a:pPr lvl="0" rtl="0">
              <a:lnSpc>
                <a:spcPct val="115000"/>
              </a:lnSpc>
              <a:spcBef>
                <a:spcPts val="0"/>
              </a:spcBef>
              <a:buNone/>
            </a:pPr>
            <a:r>
              <a:rPr lang="en-US" sz="900">
                <a:solidFill>
                  <a:schemeClr val="dk1"/>
                </a:solidFill>
                <a:latin typeface="Times"/>
                <a:ea typeface="Times"/>
                <a:cs typeface="Times"/>
                <a:sym typeface="Times"/>
              </a:rPr>
              <a:t>National Geographic Society. (2014, March 12). Happy Birthday, Jane Goodall. Retrieved November 15, 2017, from </a:t>
            </a:r>
          </a:p>
          <a:p>
            <a:pPr lvl="0" indent="457200" rtl="0">
              <a:lnSpc>
                <a:spcPct val="115000"/>
              </a:lnSpc>
              <a:spcBef>
                <a:spcPts val="0"/>
              </a:spcBef>
              <a:buNone/>
            </a:pPr>
            <a:r>
              <a:rPr lang="en-US" sz="900">
                <a:solidFill>
                  <a:schemeClr val="dk1"/>
                </a:solidFill>
                <a:latin typeface="Times"/>
                <a:ea typeface="Times"/>
                <a:cs typeface="Times"/>
                <a:sym typeface="Times"/>
              </a:rPr>
              <a:t>https://www.nationalgeographic.org/thisday/apr3/happy-birthday-jane-goodall/family/ </a:t>
            </a:r>
          </a:p>
          <a:p>
            <a:pPr lvl="0" rtl="0">
              <a:lnSpc>
                <a:spcPct val="115000"/>
              </a:lnSpc>
              <a:spcBef>
                <a:spcPts val="0"/>
              </a:spcBef>
              <a:buNone/>
            </a:pPr>
            <a:endParaRPr sz="900">
              <a:solidFill>
                <a:schemeClr val="dk1"/>
              </a:solidFill>
              <a:latin typeface="Times"/>
              <a:ea typeface="Times"/>
              <a:cs typeface="Times"/>
              <a:sym typeface="Times"/>
            </a:endParaRPr>
          </a:p>
          <a:p>
            <a:pPr lvl="0" rtl="0">
              <a:lnSpc>
                <a:spcPct val="115000"/>
              </a:lnSpc>
              <a:spcBef>
                <a:spcPts val="0"/>
              </a:spcBef>
              <a:buNone/>
            </a:pPr>
            <a:r>
              <a:rPr lang="en-US" sz="900">
                <a:solidFill>
                  <a:schemeClr val="dk1"/>
                </a:solidFill>
                <a:latin typeface="Times"/>
                <a:ea typeface="Times"/>
                <a:cs typeface="Times"/>
                <a:sym typeface="Times"/>
              </a:rPr>
              <a:t>National Museum of Women in the Arts. (n.d.). Plate 1 from Dissertation in Insect Generations and Metamorphosis in Surinam. Retrieved November 15, 2017, from </a:t>
            </a:r>
          </a:p>
          <a:p>
            <a:pPr lvl="0" indent="457200" rtl="0">
              <a:lnSpc>
                <a:spcPct val="115000"/>
              </a:lnSpc>
              <a:spcBef>
                <a:spcPts val="0"/>
              </a:spcBef>
              <a:buNone/>
            </a:pPr>
            <a:r>
              <a:rPr lang="en-US" sz="900">
                <a:solidFill>
                  <a:schemeClr val="dk1"/>
                </a:solidFill>
                <a:latin typeface="Times"/>
                <a:ea typeface="Times"/>
                <a:cs typeface="Times"/>
                <a:sym typeface="Times"/>
              </a:rPr>
              <a:t>https://nmwa.org/works/plate-1-dissertation-insect-generations-and-metamorphosis-surinam</a:t>
            </a:r>
          </a:p>
          <a:p>
            <a:pPr lvl="0" rtl="0">
              <a:lnSpc>
                <a:spcPct val="115000"/>
              </a:lnSpc>
              <a:spcBef>
                <a:spcPts val="0"/>
              </a:spcBef>
              <a:buNone/>
            </a:pPr>
            <a:endParaRPr sz="900">
              <a:solidFill>
                <a:schemeClr val="dk1"/>
              </a:solidFill>
              <a:latin typeface="Times"/>
              <a:ea typeface="Times"/>
              <a:cs typeface="Times"/>
              <a:sym typeface="Times"/>
            </a:endParaRPr>
          </a:p>
          <a:p>
            <a:pPr lvl="0" rtl="0">
              <a:lnSpc>
                <a:spcPct val="115000"/>
              </a:lnSpc>
              <a:spcBef>
                <a:spcPts val="0"/>
              </a:spcBef>
              <a:buNone/>
            </a:pPr>
            <a:r>
              <a:rPr lang="en-US" sz="900">
                <a:solidFill>
                  <a:schemeClr val="dk1"/>
                </a:solidFill>
                <a:latin typeface="Times"/>
                <a:ea typeface="Times"/>
                <a:cs typeface="Times"/>
                <a:sym typeface="Times"/>
              </a:rPr>
              <a:t>Noor. (2016, October 25). Serena and Venus - 'The Tennis Greatest'. Retrieved November 15, 2017, from </a:t>
            </a:r>
          </a:p>
          <a:p>
            <a:pPr lvl="0" indent="457200" rtl="0">
              <a:lnSpc>
                <a:spcPct val="115000"/>
              </a:lnSpc>
              <a:spcBef>
                <a:spcPts val="0"/>
              </a:spcBef>
              <a:buNone/>
            </a:pPr>
            <a:r>
              <a:rPr lang="en-US" sz="900">
                <a:solidFill>
                  <a:schemeClr val="dk1"/>
                </a:solidFill>
                <a:latin typeface="Times"/>
                <a:ea typeface="Times"/>
                <a:cs typeface="Times"/>
                <a:sym typeface="Times"/>
              </a:rPr>
              <a:t>http://sportslegal.co.ke/2016/10/25/serena-and-venus-the-tennis-greatest/</a:t>
            </a:r>
          </a:p>
          <a:p>
            <a:pPr lvl="0" rtl="0">
              <a:lnSpc>
                <a:spcPct val="115000"/>
              </a:lnSpc>
              <a:spcBef>
                <a:spcPts val="0"/>
              </a:spcBef>
              <a:buNone/>
            </a:pPr>
            <a:endParaRPr sz="900">
              <a:solidFill>
                <a:schemeClr val="dk1"/>
              </a:solidFill>
              <a:latin typeface="Times"/>
              <a:ea typeface="Times"/>
              <a:cs typeface="Times"/>
              <a:sym typeface="Times"/>
            </a:endParaRPr>
          </a:p>
          <a:p>
            <a:pPr lvl="0" rtl="0">
              <a:lnSpc>
                <a:spcPct val="115000"/>
              </a:lnSpc>
              <a:spcBef>
                <a:spcPts val="0"/>
              </a:spcBef>
              <a:buNone/>
            </a:pPr>
            <a:r>
              <a:rPr lang="en-US" sz="900">
                <a:solidFill>
                  <a:schemeClr val="dk1"/>
                </a:solidFill>
                <a:latin typeface="Times"/>
                <a:ea typeface="Times"/>
                <a:cs typeface="Times"/>
                <a:sym typeface="Times"/>
              </a:rPr>
              <a:t>Rogers, R. (n.d.). Rosalind Franklin Society - Home. Retrieved November 20, 2017, from</a:t>
            </a:r>
            <a:r>
              <a:rPr lang="en-US" sz="900">
                <a:solidFill>
                  <a:schemeClr val="dk1"/>
                </a:solidFill>
                <a:latin typeface="Times"/>
                <a:ea typeface="Times"/>
                <a:cs typeface="Times"/>
                <a:sym typeface="Times"/>
                <a:hlinkClick r:id="rId3"/>
              </a:rPr>
              <a:t> </a:t>
            </a:r>
            <a:r>
              <a:rPr lang="en-US" sz="900" u="sng">
                <a:solidFill>
                  <a:schemeClr val="hlink"/>
                </a:solidFill>
                <a:latin typeface="Times"/>
                <a:ea typeface="Times"/>
                <a:cs typeface="Times"/>
                <a:sym typeface="Times"/>
                <a:hlinkClick r:id="rId3"/>
              </a:rPr>
              <a:t>http://www.rosalindfranklinsociety.org/</a:t>
            </a:r>
          </a:p>
          <a:p>
            <a:pPr lvl="0" rtl="0">
              <a:lnSpc>
                <a:spcPct val="115000"/>
              </a:lnSpc>
              <a:spcBef>
                <a:spcPts val="0"/>
              </a:spcBef>
              <a:buNone/>
            </a:pPr>
            <a:endParaRPr sz="900" u="sng">
              <a:solidFill>
                <a:schemeClr val="hlink"/>
              </a:solidFill>
              <a:latin typeface="Times"/>
              <a:ea typeface="Times"/>
              <a:cs typeface="Times"/>
              <a:sym typeface="Times"/>
              <a:hlinkClick r:id="rId3"/>
            </a:endParaRPr>
          </a:p>
          <a:p>
            <a:pPr lvl="0" rtl="0">
              <a:lnSpc>
                <a:spcPct val="115000"/>
              </a:lnSpc>
              <a:spcBef>
                <a:spcPts val="0"/>
              </a:spcBef>
              <a:buNone/>
            </a:pPr>
            <a:r>
              <a:rPr lang="en-US" sz="900">
                <a:solidFill>
                  <a:schemeClr val="dk1"/>
                </a:solidFill>
                <a:latin typeface="Times"/>
                <a:ea typeface="Times"/>
                <a:cs typeface="Times"/>
                <a:sym typeface="Times"/>
              </a:rPr>
              <a:t>TIME. (n.d.). Women Leaders Who Are Changing the World. Retrieved November 15, 2017, from http://time.com/collection/firsts/4883293/mae-jemison-firsts/</a:t>
            </a:r>
          </a:p>
          <a:p>
            <a:pPr lvl="0" rtl="0">
              <a:lnSpc>
                <a:spcPct val="115000"/>
              </a:lnSpc>
              <a:spcBef>
                <a:spcPts val="0"/>
              </a:spcBef>
              <a:buNone/>
            </a:pPr>
            <a:endParaRPr sz="900">
              <a:solidFill>
                <a:schemeClr val="dk1"/>
              </a:solidFill>
              <a:latin typeface="Times"/>
              <a:ea typeface="Times"/>
              <a:cs typeface="Times"/>
              <a:sym typeface="Times"/>
            </a:endParaRPr>
          </a:p>
          <a:p>
            <a:pPr lvl="0" rtl="0">
              <a:lnSpc>
                <a:spcPct val="115000"/>
              </a:lnSpc>
              <a:spcBef>
                <a:spcPts val="0"/>
              </a:spcBef>
              <a:buNone/>
            </a:pPr>
            <a:r>
              <a:rPr lang="en-US" sz="900">
                <a:solidFill>
                  <a:schemeClr val="dk1"/>
                </a:solidFill>
                <a:latin typeface="Times"/>
                <a:ea typeface="Times"/>
                <a:cs typeface="Times"/>
                <a:sym typeface="Times"/>
              </a:rPr>
              <a:t>Toole, B. (2015, October 13). Ada Lovelace Day. Retrieved November 15, 2017, from http://www.computerhistory.org/atchm/ada-lovelace-day-2/</a:t>
            </a:r>
          </a:p>
          <a:p>
            <a:pPr lvl="0" rtl="0">
              <a:lnSpc>
                <a:spcPct val="115000"/>
              </a:lnSpc>
              <a:spcBef>
                <a:spcPts val="0"/>
              </a:spcBef>
              <a:buNone/>
            </a:pPr>
            <a:endParaRPr sz="900">
              <a:solidFill>
                <a:schemeClr val="dk1"/>
              </a:solidFill>
              <a:latin typeface="Times"/>
              <a:ea typeface="Times"/>
              <a:cs typeface="Times"/>
              <a:sym typeface="Times"/>
            </a:endParaRPr>
          </a:p>
          <a:p>
            <a:pPr lvl="0" rtl="0">
              <a:lnSpc>
                <a:spcPct val="115000"/>
              </a:lnSpc>
              <a:spcBef>
                <a:spcPts val="0"/>
              </a:spcBef>
              <a:buNone/>
            </a:pPr>
            <a:r>
              <a:rPr lang="en-US" sz="900">
                <a:solidFill>
                  <a:schemeClr val="dk1"/>
                </a:solidFill>
                <a:latin typeface="Times"/>
                <a:ea typeface="Times"/>
                <a:cs typeface="Times"/>
                <a:sym typeface="Times"/>
              </a:rPr>
              <a:t>Walsh, F. (2012, May 16). The most important photo ever taken? Retrieved November 15, 2017, from http://www.bbc.com/news/health-18041884</a:t>
            </a:r>
          </a:p>
          <a:p>
            <a:pPr lvl="0" rtl="0">
              <a:lnSpc>
                <a:spcPct val="115000"/>
              </a:lnSpc>
              <a:spcBef>
                <a:spcPts val="0"/>
              </a:spcBef>
              <a:buNone/>
            </a:pPr>
            <a:endParaRPr sz="900">
              <a:solidFill>
                <a:schemeClr val="dk1"/>
              </a:solidFill>
              <a:latin typeface="Times"/>
              <a:ea typeface="Times"/>
              <a:cs typeface="Times"/>
              <a:sym typeface="Times"/>
            </a:endParaRPr>
          </a:p>
          <a:p>
            <a:pPr lvl="0" rtl="0">
              <a:lnSpc>
                <a:spcPct val="115000"/>
              </a:lnSpc>
              <a:spcBef>
                <a:spcPts val="0"/>
              </a:spcBef>
              <a:buNone/>
            </a:pPr>
            <a:r>
              <a:rPr lang="en-US" sz="900">
                <a:solidFill>
                  <a:schemeClr val="dk1"/>
                </a:solidFill>
                <a:latin typeface="Times"/>
                <a:ea typeface="Times"/>
                <a:cs typeface="Times"/>
                <a:sym typeface="Times"/>
              </a:rPr>
              <a:t>Wellman, J. (2012, June 20). The Seneca Falls Convention: Setting the National Stage for Women's Suffrage. Retrieved November 15, 2017, from </a:t>
            </a:r>
          </a:p>
          <a:p>
            <a:pPr lvl="0" indent="457200" rtl="0">
              <a:lnSpc>
                <a:spcPct val="115000"/>
              </a:lnSpc>
              <a:spcBef>
                <a:spcPts val="0"/>
              </a:spcBef>
              <a:buNone/>
            </a:pPr>
            <a:r>
              <a:rPr lang="en-US" sz="900">
                <a:solidFill>
                  <a:schemeClr val="dk1"/>
                </a:solidFill>
                <a:latin typeface="Times"/>
                <a:ea typeface="Times"/>
                <a:cs typeface="Times"/>
                <a:sym typeface="Times"/>
              </a:rPr>
              <a:t>https://www.gilderlehrman.org/history-by-era/first-age-reform/essays/seneca-falls-convention-setting-national-stage-for-women%E2%80%99s-su</a:t>
            </a:r>
          </a:p>
          <a:p>
            <a:pPr lvl="0" rtl="0">
              <a:lnSpc>
                <a:spcPct val="115000"/>
              </a:lnSpc>
              <a:spcBef>
                <a:spcPts val="0"/>
              </a:spcBef>
              <a:buNone/>
            </a:pPr>
            <a:endParaRPr sz="900">
              <a:solidFill>
                <a:schemeClr val="dk1"/>
              </a:solidFill>
              <a:latin typeface="Times"/>
              <a:ea typeface="Times"/>
              <a:cs typeface="Times"/>
              <a:sym typeface="Times"/>
            </a:endParaRPr>
          </a:p>
          <a:p>
            <a:pPr lvl="0" rtl="0">
              <a:lnSpc>
                <a:spcPct val="115000"/>
              </a:lnSpc>
              <a:spcBef>
                <a:spcPts val="0"/>
              </a:spcBef>
              <a:buNone/>
            </a:pPr>
            <a:endParaRPr sz="900">
              <a:solidFill>
                <a:schemeClr val="dk1"/>
              </a:solidFill>
              <a:latin typeface="Times"/>
              <a:ea typeface="Times"/>
              <a:cs typeface="Times"/>
              <a:sym typeface="Time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ctrTitle"/>
          </p:nvPr>
        </p:nvSpPr>
        <p:spPr>
          <a:xfrm>
            <a:off x="685800" y="2286000"/>
            <a:ext cx="77724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Times"/>
              <a:buNone/>
            </a:pPr>
            <a:r>
              <a:rPr lang="en-US" sz="4400" b="0" i="0" u="none" strike="noStrike" cap="none">
                <a:solidFill>
                  <a:schemeClr val="dk2"/>
                </a:solidFill>
                <a:latin typeface="Times"/>
                <a:ea typeface="Times"/>
                <a:cs typeface="Times"/>
                <a:sym typeface="Times"/>
              </a:rPr>
              <a:t>Room 3</a:t>
            </a:r>
          </a:p>
        </p:txBody>
      </p:sp>
      <p:sp>
        <p:nvSpPr>
          <p:cNvPr id="150" name="Shape 150"/>
          <p:cNvSpPr txBox="1">
            <a:spLocks noGrp="1"/>
          </p:cNvSpPr>
          <p:nvPr>
            <p:ph type="subTitle" idx="1"/>
          </p:nvPr>
        </p:nvSpPr>
        <p:spPr>
          <a:xfrm>
            <a:off x="1371600" y="3886200"/>
            <a:ext cx="6400800" cy="1752600"/>
          </a:xfrm>
          <a:prstGeom prst="rect">
            <a:avLst/>
          </a:prstGeom>
          <a:noFill/>
          <a:ln>
            <a:noFill/>
          </a:ln>
        </p:spPr>
        <p:txBody>
          <a:bodyPr wrap="square" lIns="91425" tIns="45700" rIns="91425" bIns="45700" anchor="t" anchorCtr="0">
            <a:noAutofit/>
          </a:bodyPr>
          <a:lstStyle/>
          <a:p>
            <a:pPr marL="0" marR="0" lvl="0" indent="0" algn="ctr" rtl="0">
              <a:spcBef>
                <a:spcPts val="0"/>
              </a:spcBef>
              <a:spcAft>
                <a:spcPts val="0"/>
              </a:spcAft>
              <a:buClr>
                <a:schemeClr val="dk1"/>
              </a:buClr>
              <a:buSzPct val="25000"/>
              <a:buFont typeface="Times"/>
              <a:buNone/>
            </a:pPr>
            <a:endParaRPr sz="3200" b="0" i="0" u="none" strike="noStrike" cap="none">
              <a:solidFill>
                <a:schemeClr val="dk1"/>
              </a:solidFill>
              <a:latin typeface="Times"/>
              <a:ea typeface="Times"/>
              <a:cs typeface="Times"/>
              <a:sym typeface="Times"/>
            </a:endParaRPr>
          </a:p>
        </p:txBody>
      </p:sp>
      <p:sp>
        <p:nvSpPr>
          <p:cNvPr id="151" name="Shape 151" descr="Recycled paper"/>
          <p:cNvSpPr txBox="1"/>
          <p:nvPr/>
        </p:nvSpPr>
        <p:spPr>
          <a:xfrm>
            <a:off x="0" y="0"/>
            <a:ext cx="9144000" cy="3962400"/>
          </a:xfrm>
          <a:prstGeom prst="rect">
            <a:avLst/>
          </a:prstGeom>
          <a:blipFill rotWithShape="1">
            <a:blip r:embed="rId3">
              <a:alphaModFix/>
            </a:blip>
            <a:tile tx="0" ty="0" sx="100000" sy="100000" flip="none" algn="tl"/>
          </a:blip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52" name="Shape 152" descr="Medium wood"/>
          <p:cNvSpPr txBox="1"/>
          <p:nvPr/>
        </p:nvSpPr>
        <p:spPr>
          <a:xfrm>
            <a:off x="0" y="2743200"/>
            <a:ext cx="9144000" cy="4114800"/>
          </a:xfrm>
          <a:prstGeom prst="rect">
            <a:avLst/>
          </a:prstGeom>
          <a:blipFill rotWithShape="1">
            <a:blip r:embed="rId4">
              <a:alphaModFix/>
            </a:blip>
            <a:tile tx="0" ty="0" sx="100000" sy="100000" flip="none" algn="tl"/>
          </a:blip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53" name="Shape 153"/>
          <p:cNvSpPr txBox="1"/>
          <p:nvPr/>
        </p:nvSpPr>
        <p:spPr>
          <a:xfrm>
            <a:off x="2859087" y="1143000"/>
            <a:ext cx="3514725" cy="4575175"/>
          </a:xfrm>
          <a:prstGeom prst="rect">
            <a:avLst/>
          </a:prstGeom>
          <a:gradFill>
            <a:gsLst>
              <a:gs pos="0">
                <a:srgbClr val="FFFFFF"/>
              </a:gs>
              <a:gs pos="100000">
                <a:srgbClr val="A8CFD4"/>
              </a:gs>
            </a:gsLst>
            <a:path path="circle">
              <a:fillToRect l="50000" t="50000" r="50000" b="50000"/>
            </a:path>
            <a:tileRect/>
          </a:gra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54" name="Shape 154"/>
          <p:cNvSpPr txBox="1"/>
          <p:nvPr/>
        </p:nvSpPr>
        <p:spPr>
          <a:xfrm>
            <a:off x="0" y="0"/>
            <a:ext cx="914400" cy="6248400"/>
          </a:xfrm>
          <a:prstGeom prst="rect">
            <a:avLst/>
          </a:prstGeom>
          <a:gradFill>
            <a:gsLst>
              <a:gs pos="0">
                <a:srgbClr val="FFFFFF"/>
              </a:gs>
              <a:gs pos="100000">
                <a:srgbClr val="A8CFD4"/>
              </a:gs>
            </a:gsLst>
            <a:path path="circle">
              <a:fillToRect l="50000" t="50000" r="50000" b="50000"/>
            </a:path>
            <a:tileRect/>
          </a:gra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55" name="Shape 155"/>
          <p:cNvSpPr/>
          <p:nvPr/>
        </p:nvSpPr>
        <p:spPr>
          <a:xfrm rot="5400000">
            <a:off x="3874349" y="2491650"/>
            <a:ext cx="6846900" cy="1863600"/>
          </a:xfrm>
          <a:custGeom>
            <a:avLst/>
            <a:gdLst/>
            <a:ahLst/>
            <a:cxnLst/>
            <a:rect l="0" t="0" r="0" b="0"/>
            <a:pathLst>
              <a:path w="120000" h="120000" extrusionOk="0">
                <a:moveTo>
                  <a:pt x="0" y="0"/>
                </a:moveTo>
                <a:lnTo>
                  <a:pt x="20083" y="120000"/>
                </a:lnTo>
                <a:lnTo>
                  <a:pt x="99916" y="120000"/>
                </a:lnTo>
                <a:lnTo>
                  <a:pt x="120000" y="0"/>
                </a:lnTo>
                <a:lnTo>
                  <a:pt x="0" y="0"/>
                </a:lnTo>
                <a:close/>
              </a:path>
            </a:pathLst>
          </a:custGeom>
          <a:gradFill>
            <a:gsLst>
              <a:gs pos="0">
                <a:srgbClr val="FFFFFF"/>
              </a:gs>
              <a:gs pos="100000">
                <a:srgbClr val="A8CFD4"/>
              </a:gs>
            </a:gsLst>
            <a:path path="circle">
              <a:fillToRect l="50000" t="50000" r="50000" b="50000"/>
            </a:path>
            <a:tileRect/>
          </a:gradFill>
          <a:ln w="9525" cap="flat" cmpd="sng">
            <a:solidFill>
              <a:schemeClr val="dk1"/>
            </a:solidFill>
            <a:prstDash val="solid"/>
            <a:miter lim="524288"/>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56" name="Shape 156"/>
          <p:cNvSpPr txBox="1"/>
          <p:nvPr/>
        </p:nvSpPr>
        <p:spPr>
          <a:xfrm>
            <a:off x="8229600" y="0"/>
            <a:ext cx="914400" cy="6858000"/>
          </a:xfrm>
          <a:prstGeom prst="rect">
            <a:avLst/>
          </a:prstGeom>
          <a:gradFill>
            <a:gsLst>
              <a:gs pos="0">
                <a:srgbClr val="FFFFFF"/>
              </a:gs>
              <a:gs pos="100000">
                <a:srgbClr val="A8CFD4"/>
              </a:gs>
            </a:gsLst>
            <a:path path="circle">
              <a:fillToRect l="50000" t="50000" r="50000" b="50000"/>
            </a:path>
            <a:tileRect/>
          </a:gra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57" name="Shape 157"/>
          <p:cNvSpPr txBox="1"/>
          <p:nvPr/>
        </p:nvSpPr>
        <p:spPr>
          <a:xfrm rot="-5400000" flipH="1">
            <a:off x="6298406" y="2769394"/>
            <a:ext cx="4724400" cy="557212"/>
          </a:xfrm>
          <a:prstGeom prst="rect">
            <a:avLst/>
          </a:prstGeom>
          <a:solidFill>
            <a:srgbClr val="1C4587"/>
          </a:solid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Belleza"/>
              <a:buNone/>
            </a:pPr>
            <a:r>
              <a:rPr lang="en-US" sz="2400">
                <a:solidFill>
                  <a:schemeClr val="dk1"/>
                </a:solidFill>
                <a:latin typeface="Belleza"/>
                <a:ea typeface="Belleza"/>
                <a:cs typeface="Belleza"/>
                <a:sym typeface="Belleza"/>
              </a:rPr>
              <a:t>Sports Room</a:t>
            </a:r>
          </a:p>
        </p:txBody>
      </p:sp>
      <p:grpSp>
        <p:nvGrpSpPr>
          <p:cNvPr id="158" name="Shape 158"/>
          <p:cNvGrpSpPr/>
          <p:nvPr/>
        </p:nvGrpSpPr>
        <p:grpSpPr>
          <a:xfrm flipH="1">
            <a:off x="0" y="5410200"/>
            <a:ext cx="947700" cy="771525"/>
            <a:chOff x="8196299" y="5459412"/>
            <a:chExt cx="947700" cy="771525"/>
          </a:xfrm>
        </p:grpSpPr>
        <p:sp>
          <p:nvSpPr>
            <p:cNvPr id="159" name="Shape 159"/>
            <p:cNvSpPr/>
            <p:nvPr/>
          </p:nvSpPr>
          <p:spPr>
            <a:xfrm flipH="1">
              <a:off x="8275637" y="5459412"/>
              <a:ext cx="771525" cy="771525"/>
            </a:xfrm>
            <a:prstGeom prst="leftArrow">
              <a:avLst>
                <a:gd name="adj1" fmla="val 4053"/>
                <a:gd name="adj2" fmla="val 4515"/>
              </a:avLst>
            </a:prstGeom>
            <a:solidFill>
              <a:srgbClr val="1C4587"/>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60" name="Shape 160"/>
            <p:cNvSpPr txBox="1"/>
            <p:nvPr/>
          </p:nvSpPr>
          <p:spPr>
            <a:xfrm flipH="1">
              <a:off x="8196299" y="5638800"/>
              <a:ext cx="947700" cy="4032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Belleza"/>
                <a:buNone/>
              </a:pPr>
              <a:r>
                <a:rPr lang="en-US" sz="1000" b="0" i="0" u="sng">
                  <a:solidFill>
                    <a:schemeClr val="hlink"/>
                  </a:solidFill>
                  <a:latin typeface="Belleza"/>
                  <a:ea typeface="Belleza"/>
                  <a:cs typeface="Belleza"/>
                  <a:sym typeface="Belleza"/>
                  <a:hlinkClick r:id="rId5"/>
                </a:rPr>
                <a:t>Museum Entrance</a:t>
              </a:r>
            </a:p>
          </p:txBody>
        </p:sp>
      </p:grpSp>
      <p:sp>
        <p:nvSpPr>
          <p:cNvPr id="161" name="Shape 161"/>
          <p:cNvSpPr/>
          <p:nvPr/>
        </p:nvSpPr>
        <p:spPr>
          <a:xfrm>
            <a:off x="914400" y="0"/>
            <a:ext cx="1981200" cy="6248400"/>
          </a:xfrm>
          <a:custGeom>
            <a:avLst/>
            <a:gdLst/>
            <a:ahLst/>
            <a:cxnLst/>
            <a:rect l="0" t="0" r="0" b="0"/>
            <a:pathLst>
              <a:path w="120000" h="120000" extrusionOk="0">
                <a:moveTo>
                  <a:pt x="0" y="0"/>
                </a:moveTo>
                <a:lnTo>
                  <a:pt x="120000" y="21951"/>
                </a:lnTo>
                <a:lnTo>
                  <a:pt x="120000" y="109756"/>
                </a:lnTo>
                <a:lnTo>
                  <a:pt x="0" y="120000"/>
                </a:lnTo>
                <a:lnTo>
                  <a:pt x="0" y="0"/>
                </a:lnTo>
                <a:close/>
              </a:path>
            </a:pathLst>
          </a:custGeom>
          <a:gradFill>
            <a:gsLst>
              <a:gs pos="0">
                <a:srgbClr val="FFFFFF"/>
              </a:gs>
              <a:gs pos="100000">
                <a:srgbClr val="A8CFD4"/>
              </a:gs>
            </a:gsLst>
            <a:path path="circle">
              <a:fillToRect l="50000" t="50000" r="50000" b="50000"/>
            </a:path>
            <a:tileRect/>
          </a:gradFill>
          <a:ln w="9525" cap="flat" cmpd="sng">
            <a:solidFill>
              <a:schemeClr val="dk1"/>
            </a:solidFill>
            <a:prstDash val="solid"/>
            <a:round/>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62" name="Shape 162"/>
          <p:cNvSpPr txBox="1"/>
          <p:nvPr/>
        </p:nvSpPr>
        <p:spPr>
          <a:xfrm>
            <a:off x="3962400" y="2286000"/>
            <a:ext cx="914400" cy="4572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200" b="0" i="0" u="none">
                <a:solidFill>
                  <a:schemeClr val="dk1"/>
                </a:solidFill>
                <a:latin typeface="Times"/>
                <a:ea typeface="Times"/>
                <a:cs typeface="Times"/>
                <a:sym typeface="Times"/>
              </a:rPr>
              <a:t>Add Artifact 11</a:t>
            </a:r>
          </a:p>
        </p:txBody>
      </p:sp>
      <p:sp>
        <p:nvSpPr>
          <p:cNvPr id="163" name="Shape 163"/>
          <p:cNvSpPr txBox="1"/>
          <p:nvPr/>
        </p:nvSpPr>
        <p:spPr>
          <a:xfrm>
            <a:off x="1447800" y="2362200"/>
            <a:ext cx="914400" cy="4572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200" b="0" i="0" u="none">
                <a:solidFill>
                  <a:schemeClr val="dk1"/>
                </a:solidFill>
                <a:latin typeface="Times"/>
                <a:ea typeface="Times"/>
                <a:cs typeface="Times"/>
                <a:sym typeface="Times"/>
              </a:rPr>
              <a:t>Add Artifact 10</a:t>
            </a:r>
          </a:p>
        </p:txBody>
      </p:sp>
      <p:pic>
        <p:nvPicPr>
          <p:cNvPr id="164" name="Shape 164"/>
          <p:cNvPicPr preferRelativeResize="0"/>
          <p:nvPr/>
        </p:nvPicPr>
        <p:blipFill>
          <a:blip r:embed="rId6">
            <a:alphaModFix/>
          </a:blip>
          <a:stretch>
            <a:fillRect/>
          </a:stretch>
        </p:blipFill>
        <p:spPr>
          <a:xfrm>
            <a:off x="3898801" y="1358222"/>
            <a:ext cx="2349600" cy="1557404"/>
          </a:xfrm>
          <a:prstGeom prst="rect">
            <a:avLst/>
          </a:prstGeom>
          <a:noFill/>
          <a:ln>
            <a:noFill/>
          </a:ln>
        </p:spPr>
      </p:pic>
      <p:pic>
        <p:nvPicPr>
          <p:cNvPr id="165" name="Shape 165"/>
          <p:cNvPicPr preferRelativeResize="0"/>
          <p:nvPr/>
        </p:nvPicPr>
        <p:blipFill>
          <a:blip r:embed="rId7">
            <a:alphaModFix/>
          </a:blip>
          <a:stretch>
            <a:fillRect/>
          </a:stretch>
        </p:blipFill>
        <p:spPr>
          <a:xfrm rot="3">
            <a:off x="6470467" y="1943088"/>
            <a:ext cx="1689471" cy="2209801"/>
          </a:xfrm>
          <a:prstGeom prst="rect">
            <a:avLst/>
          </a:prstGeom>
          <a:noFill/>
          <a:ln>
            <a:noFill/>
          </a:ln>
        </p:spPr>
      </p:pic>
      <p:pic>
        <p:nvPicPr>
          <p:cNvPr id="166" name="Shape 166"/>
          <p:cNvPicPr preferRelativeResize="0"/>
          <p:nvPr/>
        </p:nvPicPr>
        <p:blipFill>
          <a:blip r:embed="rId8">
            <a:alphaModFix/>
          </a:blip>
          <a:stretch>
            <a:fillRect/>
          </a:stretch>
        </p:blipFill>
        <p:spPr>
          <a:xfrm>
            <a:off x="3052750" y="3256925"/>
            <a:ext cx="2349599" cy="1589602"/>
          </a:xfrm>
          <a:prstGeom prst="rect">
            <a:avLst/>
          </a:prstGeom>
          <a:noFill/>
          <a:ln>
            <a:noFill/>
          </a:ln>
        </p:spPr>
      </p:pic>
      <p:pic>
        <p:nvPicPr>
          <p:cNvPr id="167" name="Shape 167"/>
          <p:cNvPicPr preferRelativeResize="0"/>
          <p:nvPr/>
        </p:nvPicPr>
        <p:blipFill>
          <a:blip r:embed="rId9">
            <a:alphaModFix/>
          </a:blip>
          <a:stretch>
            <a:fillRect/>
          </a:stretch>
        </p:blipFill>
        <p:spPr>
          <a:xfrm>
            <a:off x="974877" y="2099228"/>
            <a:ext cx="1863726" cy="1164846"/>
          </a:xfrm>
          <a:prstGeom prst="rect">
            <a:avLst/>
          </a:prstGeom>
          <a:noFill/>
          <a:ln>
            <a:noFill/>
          </a:ln>
        </p:spPr>
      </p:pic>
      <p:sp>
        <p:nvSpPr>
          <p:cNvPr id="168" name="Shape 168">
            <a:hlinkClick r:id="rId10"/>
          </p:cNvPr>
          <p:cNvSpPr txBox="1"/>
          <p:nvPr/>
        </p:nvSpPr>
        <p:spPr>
          <a:xfrm>
            <a:off x="3863975" y="1339063"/>
            <a:ext cx="2349600" cy="15891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69" name="Shape 169">
            <a:hlinkClick r:id="rId11"/>
          </p:cNvPr>
          <p:cNvSpPr txBox="1"/>
          <p:nvPr/>
        </p:nvSpPr>
        <p:spPr>
          <a:xfrm>
            <a:off x="3029732" y="3256929"/>
            <a:ext cx="2349600" cy="15897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70" name="Shape 170">
            <a:hlinkClick r:id="rId12"/>
          </p:cNvPr>
          <p:cNvSpPr/>
          <p:nvPr/>
        </p:nvSpPr>
        <p:spPr>
          <a:xfrm rot="5400000" flipH="1">
            <a:off x="5696825" y="2279925"/>
            <a:ext cx="3201900" cy="1558800"/>
          </a:xfrm>
          <a:custGeom>
            <a:avLst/>
            <a:gdLst/>
            <a:ahLst/>
            <a:cxnLst/>
            <a:rect l="0" t="0" r="0" b="0"/>
            <a:pathLst>
              <a:path w="120000" h="120000" extrusionOk="0">
                <a:moveTo>
                  <a:pt x="0" y="0"/>
                </a:moveTo>
                <a:lnTo>
                  <a:pt x="21416" y="120000"/>
                </a:lnTo>
                <a:lnTo>
                  <a:pt x="98583" y="120000"/>
                </a:lnTo>
                <a:lnTo>
                  <a:pt x="120000" y="0"/>
                </a:lnTo>
                <a:lnTo>
                  <a:pt x="0" y="0"/>
                </a:lnTo>
                <a:close/>
              </a:path>
            </a:pathLst>
          </a:custGeom>
          <a:noFill/>
          <a:ln w="152400" cap="flat" cmpd="sng">
            <a:solidFill>
              <a:srgbClr val="1C4587"/>
            </a:solidFill>
            <a:prstDash val="solid"/>
            <a:miter lim="524288"/>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71" name="Shape 171">
            <a:hlinkClick r:id="rId13"/>
          </p:cNvPr>
          <p:cNvSpPr/>
          <p:nvPr/>
        </p:nvSpPr>
        <p:spPr>
          <a:xfrm rot="-5400000">
            <a:off x="997550" y="1806701"/>
            <a:ext cx="1775700" cy="1749900"/>
          </a:xfrm>
          <a:custGeom>
            <a:avLst/>
            <a:gdLst/>
            <a:ahLst/>
            <a:cxnLst/>
            <a:rect l="0" t="0" r="0" b="0"/>
            <a:pathLst>
              <a:path w="120000" h="120000" extrusionOk="0">
                <a:moveTo>
                  <a:pt x="0" y="0"/>
                </a:moveTo>
                <a:lnTo>
                  <a:pt x="21033" y="120000"/>
                </a:lnTo>
                <a:lnTo>
                  <a:pt x="98966" y="120000"/>
                </a:lnTo>
                <a:lnTo>
                  <a:pt x="120000" y="0"/>
                </a:lnTo>
                <a:lnTo>
                  <a:pt x="0" y="0"/>
                </a:lnTo>
                <a:close/>
              </a:path>
            </a:pathLst>
          </a:custGeom>
          <a:noFill/>
          <a:ln w="152400" cap="flat" cmpd="sng">
            <a:solidFill>
              <a:srgbClr val="1C4587"/>
            </a:solidFill>
            <a:prstDash val="solid"/>
            <a:miter lim="524288"/>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Shape 176"/>
          <p:cNvSpPr txBox="1">
            <a:spLocks noGrp="1"/>
          </p:cNvSpPr>
          <p:nvPr>
            <p:ph type="ctrTitle"/>
          </p:nvPr>
        </p:nvSpPr>
        <p:spPr>
          <a:xfrm>
            <a:off x="685800" y="2286000"/>
            <a:ext cx="77724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Times"/>
              <a:buNone/>
            </a:pPr>
            <a:r>
              <a:rPr lang="en-US" sz="4400" b="0" i="0" u="none" strike="noStrike" cap="none">
                <a:solidFill>
                  <a:schemeClr val="dk2"/>
                </a:solidFill>
                <a:latin typeface="Times"/>
                <a:ea typeface="Times"/>
                <a:cs typeface="Times"/>
                <a:sym typeface="Times"/>
              </a:rPr>
              <a:t>Room 4</a:t>
            </a:r>
          </a:p>
        </p:txBody>
      </p:sp>
      <p:sp>
        <p:nvSpPr>
          <p:cNvPr id="177" name="Shape 177" descr="Recycled paper"/>
          <p:cNvSpPr txBox="1"/>
          <p:nvPr/>
        </p:nvSpPr>
        <p:spPr>
          <a:xfrm>
            <a:off x="0" y="0"/>
            <a:ext cx="9144000" cy="3962400"/>
          </a:xfrm>
          <a:prstGeom prst="rect">
            <a:avLst/>
          </a:prstGeom>
          <a:blipFill rotWithShape="1">
            <a:blip r:embed="rId3">
              <a:alphaModFix/>
            </a:blip>
            <a:tile tx="0" ty="0" sx="100000" sy="100000" flip="none" algn="tl"/>
          </a:blip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78" name="Shape 178" descr="Medium wood"/>
          <p:cNvSpPr txBox="1"/>
          <p:nvPr/>
        </p:nvSpPr>
        <p:spPr>
          <a:xfrm>
            <a:off x="0" y="2743200"/>
            <a:ext cx="9144000" cy="4114800"/>
          </a:xfrm>
          <a:prstGeom prst="rect">
            <a:avLst/>
          </a:prstGeom>
          <a:blipFill rotWithShape="1">
            <a:blip r:embed="rId4">
              <a:alphaModFix/>
            </a:blip>
            <a:tile tx="0" ty="0" sx="100000" sy="100000" flip="none" algn="tl"/>
          </a:blip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79" name="Shape 179"/>
          <p:cNvSpPr txBox="1"/>
          <p:nvPr/>
        </p:nvSpPr>
        <p:spPr>
          <a:xfrm>
            <a:off x="2859087" y="1143000"/>
            <a:ext cx="3514725" cy="4575175"/>
          </a:xfrm>
          <a:prstGeom prst="rect">
            <a:avLst/>
          </a:prstGeom>
          <a:gradFill>
            <a:gsLst>
              <a:gs pos="0">
                <a:srgbClr val="FFFFFF"/>
              </a:gs>
              <a:gs pos="100000">
                <a:srgbClr val="A8CFD4"/>
              </a:gs>
            </a:gsLst>
            <a:path path="circle">
              <a:fillToRect l="50000" t="50000" r="50000" b="50000"/>
            </a:path>
            <a:tileRect/>
          </a:gra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80" name="Shape 180"/>
          <p:cNvSpPr txBox="1"/>
          <p:nvPr/>
        </p:nvSpPr>
        <p:spPr>
          <a:xfrm>
            <a:off x="0" y="0"/>
            <a:ext cx="914400" cy="6858000"/>
          </a:xfrm>
          <a:prstGeom prst="rect">
            <a:avLst/>
          </a:prstGeom>
          <a:gradFill>
            <a:gsLst>
              <a:gs pos="0">
                <a:srgbClr val="FFFFFF"/>
              </a:gs>
              <a:gs pos="100000">
                <a:srgbClr val="A8CFD4"/>
              </a:gs>
            </a:gsLst>
            <a:path path="circle">
              <a:fillToRect l="50000" t="50000" r="50000" b="50000"/>
            </a:path>
            <a:tileRect/>
          </a:gra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81" name="Shape 181"/>
          <p:cNvSpPr/>
          <p:nvPr/>
        </p:nvSpPr>
        <p:spPr>
          <a:xfrm rot="5400000">
            <a:off x="3874293" y="2491581"/>
            <a:ext cx="6846887" cy="1863725"/>
          </a:xfrm>
          <a:custGeom>
            <a:avLst/>
            <a:gdLst/>
            <a:ahLst/>
            <a:cxnLst/>
            <a:rect l="0" t="0" r="0" b="0"/>
            <a:pathLst>
              <a:path w="120000" h="120000" extrusionOk="0">
                <a:moveTo>
                  <a:pt x="0" y="0"/>
                </a:moveTo>
                <a:lnTo>
                  <a:pt x="20083" y="120000"/>
                </a:lnTo>
                <a:lnTo>
                  <a:pt x="99916" y="120000"/>
                </a:lnTo>
                <a:lnTo>
                  <a:pt x="120000" y="0"/>
                </a:lnTo>
                <a:lnTo>
                  <a:pt x="0" y="0"/>
                </a:lnTo>
                <a:close/>
              </a:path>
            </a:pathLst>
          </a:custGeom>
          <a:gradFill>
            <a:gsLst>
              <a:gs pos="0">
                <a:srgbClr val="FFFFFF"/>
              </a:gs>
              <a:gs pos="100000">
                <a:srgbClr val="A8CFD4"/>
              </a:gs>
            </a:gsLst>
            <a:path path="circle">
              <a:fillToRect l="50000" t="50000" r="50000" b="50000"/>
            </a:path>
            <a:tileRect/>
          </a:gradFill>
          <a:ln w="9525" cap="flat" cmpd="sng">
            <a:solidFill>
              <a:schemeClr val="dk1"/>
            </a:solidFill>
            <a:prstDash val="solid"/>
            <a:miter lim="524288"/>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82" name="Shape 182"/>
          <p:cNvSpPr txBox="1"/>
          <p:nvPr/>
        </p:nvSpPr>
        <p:spPr>
          <a:xfrm>
            <a:off x="8229600" y="0"/>
            <a:ext cx="914400" cy="6858000"/>
          </a:xfrm>
          <a:prstGeom prst="rect">
            <a:avLst/>
          </a:prstGeom>
          <a:gradFill>
            <a:gsLst>
              <a:gs pos="0">
                <a:srgbClr val="FFFFFF"/>
              </a:gs>
              <a:gs pos="100000">
                <a:srgbClr val="A8CFD4"/>
              </a:gs>
            </a:gsLst>
            <a:path path="circle">
              <a:fillToRect l="50000" t="50000" r="50000" b="50000"/>
            </a:path>
            <a:tileRect/>
          </a:gra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83" name="Shape 183"/>
          <p:cNvSpPr txBox="1"/>
          <p:nvPr/>
        </p:nvSpPr>
        <p:spPr>
          <a:xfrm>
            <a:off x="3276599" y="1295512"/>
            <a:ext cx="2971800" cy="557100"/>
          </a:xfrm>
          <a:prstGeom prst="rect">
            <a:avLst/>
          </a:prstGeom>
          <a:solidFill>
            <a:srgbClr val="1C4587"/>
          </a:solid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Belleza"/>
              <a:buNone/>
            </a:pPr>
            <a:r>
              <a:rPr lang="en-US" sz="1800">
                <a:solidFill>
                  <a:schemeClr val="dk1"/>
                </a:solidFill>
                <a:latin typeface="Belleza"/>
                <a:ea typeface="Belleza"/>
                <a:cs typeface="Belleza"/>
                <a:sym typeface="Belleza"/>
              </a:rPr>
              <a:t>Mathematics and science room</a:t>
            </a:r>
          </a:p>
        </p:txBody>
      </p:sp>
      <p:grpSp>
        <p:nvGrpSpPr>
          <p:cNvPr id="184" name="Shape 184"/>
          <p:cNvGrpSpPr/>
          <p:nvPr/>
        </p:nvGrpSpPr>
        <p:grpSpPr>
          <a:xfrm rot="-5400000" flipH="1">
            <a:off x="4102893" y="5955506"/>
            <a:ext cx="947737" cy="771525"/>
            <a:chOff x="8196262" y="5459412"/>
            <a:chExt cx="947737" cy="771525"/>
          </a:xfrm>
        </p:grpSpPr>
        <p:sp>
          <p:nvSpPr>
            <p:cNvPr id="185" name="Shape 185"/>
            <p:cNvSpPr/>
            <p:nvPr/>
          </p:nvSpPr>
          <p:spPr>
            <a:xfrm flipH="1">
              <a:off x="8275637" y="5459412"/>
              <a:ext cx="771525" cy="771525"/>
            </a:xfrm>
            <a:prstGeom prst="leftArrow">
              <a:avLst>
                <a:gd name="adj1" fmla="val 4053"/>
                <a:gd name="adj2" fmla="val 4515"/>
              </a:avLst>
            </a:prstGeom>
            <a:solidFill>
              <a:srgbClr val="1C4587"/>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86" name="Shape 186"/>
            <p:cNvSpPr txBox="1"/>
            <p:nvPr/>
          </p:nvSpPr>
          <p:spPr>
            <a:xfrm flipH="1">
              <a:off x="8196262" y="5638800"/>
              <a:ext cx="947737" cy="403225"/>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Belleza"/>
                <a:buNone/>
              </a:pPr>
              <a:r>
                <a:rPr lang="en-US" sz="1000" b="0" i="0" u="sng">
                  <a:solidFill>
                    <a:schemeClr val="hlink"/>
                  </a:solidFill>
                  <a:latin typeface="Belleza"/>
                  <a:ea typeface="Belleza"/>
                  <a:cs typeface="Belleza"/>
                  <a:sym typeface="Belleza"/>
                  <a:hlinkClick r:id="rId5"/>
                </a:rPr>
                <a:t>Museum Entrance</a:t>
              </a:r>
            </a:p>
          </p:txBody>
        </p:sp>
      </p:grpSp>
      <p:sp>
        <p:nvSpPr>
          <p:cNvPr id="187" name="Shape 187"/>
          <p:cNvSpPr/>
          <p:nvPr/>
        </p:nvSpPr>
        <p:spPr>
          <a:xfrm rot="-5400000" flipH="1">
            <a:off x="-1518443" y="2432843"/>
            <a:ext cx="6846887" cy="1981200"/>
          </a:xfrm>
          <a:custGeom>
            <a:avLst/>
            <a:gdLst/>
            <a:ahLst/>
            <a:cxnLst/>
            <a:rect l="0" t="0" r="0" b="0"/>
            <a:pathLst>
              <a:path w="120000" h="120000" extrusionOk="0">
                <a:moveTo>
                  <a:pt x="0" y="0"/>
                </a:moveTo>
                <a:lnTo>
                  <a:pt x="20083" y="120000"/>
                </a:lnTo>
                <a:lnTo>
                  <a:pt x="99916" y="120000"/>
                </a:lnTo>
                <a:lnTo>
                  <a:pt x="120000" y="0"/>
                </a:lnTo>
                <a:lnTo>
                  <a:pt x="0" y="0"/>
                </a:lnTo>
                <a:close/>
              </a:path>
            </a:pathLst>
          </a:custGeom>
          <a:gradFill>
            <a:gsLst>
              <a:gs pos="0">
                <a:srgbClr val="FFFFFF"/>
              </a:gs>
              <a:gs pos="100000">
                <a:srgbClr val="A8CFD4"/>
              </a:gs>
            </a:gsLst>
            <a:path path="circle">
              <a:fillToRect l="50000" t="50000" r="50000" b="50000"/>
            </a:path>
            <a:tileRect/>
          </a:gradFill>
          <a:ln w="9525" cap="flat" cmpd="sng">
            <a:solidFill>
              <a:schemeClr val="dk1"/>
            </a:solidFill>
            <a:prstDash val="solid"/>
            <a:miter lim="524288"/>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88" name="Shape 188"/>
          <p:cNvSpPr/>
          <p:nvPr/>
        </p:nvSpPr>
        <p:spPr>
          <a:xfrm>
            <a:off x="2209800" y="4876800"/>
            <a:ext cx="1143000" cy="1676400"/>
          </a:xfrm>
          <a:prstGeom prst="can">
            <a:avLst>
              <a:gd name="adj" fmla="val 3661"/>
            </a:avLst>
          </a:prstGeom>
          <a:solidFill>
            <a:srgbClr val="1C4587"/>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189" name="Shape 189"/>
          <p:cNvSpPr txBox="1">
            <a:spLocks noGrp="1"/>
          </p:cNvSpPr>
          <p:nvPr>
            <p:ph type="subTitle" idx="1"/>
          </p:nvPr>
        </p:nvSpPr>
        <p:spPr>
          <a:xfrm rot="-5400000">
            <a:off x="2324100" y="4533900"/>
            <a:ext cx="914400" cy="5334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000" b="1" i="0" u="none" strike="noStrike" cap="none">
                <a:solidFill>
                  <a:schemeClr val="dk1"/>
                </a:solidFill>
                <a:latin typeface="Times"/>
                <a:ea typeface="Times"/>
                <a:cs typeface="Times"/>
                <a:sym typeface="Times"/>
              </a:rPr>
              <a:t>Optional Artifact 17</a:t>
            </a:r>
          </a:p>
        </p:txBody>
      </p:sp>
      <p:sp>
        <p:nvSpPr>
          <p:cNvPr id="190" name="Shape 190"/>
          <p:cNvSpPr txBox="1"/>
          <p:nvPr/>
        </p:nvSpPr>
        <p:spPr>
          <a:xfrm>
            <a:off x="6781800" y="2209800"/>
            <a:ext cx="914400" cy="4572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200" b="0" i="0" u="none">
                <a:solidFill>
                  <a:schemeClr val="dk1"/>
                </a:solidFill>
                <a:latin typeface="Times"/>
                <a:ea typeface="Times"/>
                <a:cs typeface="Times"/>
                <a:sym typeface="Times"/>
              </a:rPr>
              <a:t>Add Artifact 16</a:t>
            </a:r>
          </a:p>
        </p:txBody>
      </p:sp>
      <p:sp>
        <p:nvSpPr>
          <p:cNvPr id="191" name="Shape 191"/>
          <p:cNvSpPr txBox="1"/>
          <p:nvPr/>
        </p:nvSpPr>
        <p:spPr>
          <a:xfrm>
            <a:off x="4953000" y="3886200"/>
            <a:ext cx="914400" cy="4572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200" b="0" i="0" u="none">
                <a:solidFill>
                  <a:schemeClr val="dk1"/>
                </a:solidFill>
                <a:latin typeface="Times"/>
                <a:ea typeface="Times"/>
                <a:cs typeface="Times"/>
                <a:sym typeface="Times"/>
              </a:rPr>
              <a:t>Add Artifact 15</a:t>
            </a:r>
          </a:p>
        </p:txBody>
      </p:sp>
      <p:sp>
        <p:nvSpPr>
          <p:cNvPr id="192" name="Shape 192"/>
          <p:cNvSpPr txBox="1"/>
          <p:nvPr/>
        </p:nvSpPr>
        <p:spPr>
          <a:xfrm>
            <a:off x="3429000" y="2438400"/>
            <a:ext cx="914400" cy="4572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200" b="0" i="0" u="none">
                <a:solidFill>
                  <a:schemeClr val="dk1"/>
                </a:solidFill>
                <a:latin typeface="Times"/>
                <a:ea typeface="Times"/>
                <a:cs typeface="Times"/>
                <a:sym typeface="Times"/>
              </a:rPr>
              <a:t>Add Artifact 14</a:t>
            </a:r>
          </a:p>
        </p:txBody>
      </p:sp>
      <p:sp>
        <p:nvSpPr>
          <p:cNvPr id="193" name="Shape 193"/>
          <p:cNvSpPr txBox="1"/>
          <p:nvPr/>
        </p:nvSpPr>
        <p:spPr>
          <a:xfrm>
            <a:off x="1447800" y="2438400"/>
            <a:ext cx="914400" cy="4572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200" b="0" i="0" u="none">
                <a:solidFill>
                  <a:schemeClr val="dk1"/>
                </a:solidFill>
                <a:latin typeface="Times"/>
                <a:ea typeface="Times"/>
                <a:cs typeface="Times"/>
                <a:sym typeface="Times"/>
              </a:rPr>
              <a:t>Add Artifact 13</a:t>
            </a:r>
          </a:p>
        </p:txBody>
      </p:sp>
      <p:sp>
        <p:nvSpPr>
          <p:cNvPr id="194" name="Shape 194"/>
          <p:cNvSpPr/>
          <p:nvPr/>
        </p:nvSpPr>
        <p:spPr>
          <a:xfrm>
            <a:off x="2514600" y="4343400"/>
            <a:ext cx="533400" cy="762000"/>
          </a:xfrm>
          <a:prstGeom prst="cube">
            <a:avLst>
              <a:gd name="adj" fmla="val 25000"/>
            </a:avLst>
          </a:prstGeom>
          <a:solidFill>
            <a:schemeClr val="folHlink">
              <a:alpha val="19607"/>
            </a:schemeClr>
          </a:solidFill>
          <a:ln w="9525" cap="flat" cmpd="sng">
            <a:solidFill>
              <a:schemeClr val="dk1"/>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pic>
        <p:nvPicPr>
          <p:cNvPr id="195" name="Shape 195"/>
          <p:cNvPicPr preferRelativeResize="0"/>
          <p:nvPr/>
        </p:nvPicPr>
        <p:blipFill>
          <a:blip r:embed="rId6">
            <a:alphaModFix/>
          </a:blip>
          <a:stretch>
            <a:fillRect/>
          </a:stretch>
        </p:blipFill>
        <p:spPr>
          <a:xfrm>
            <a:off x="1143000" y="1852600"/>
            <a:ext cx="1600200" cy="1306685"/>
          </a:xfrm>
          <a:prstGeom prst="rect">
            <a:avLst/>
          </a:prstGeom>
          <a:noFill/>
          <a:ln>
            <a:noFill/>
          </a:ln>
        </p:spPr>
      </p:pic>
      <p:pic>
        <p:nvPicPr>
          <p:cNvPr id="196" name="Shape 196"/>
          <p:cNvPicPr preferRelativeResize="0"/>
          <p:nvPr/>
        </p:nvPicPr>
        <p:blipFill>
          <a:blip r:embed="rId7">
            <a:alphaModFix/>
          </a:blip>
          <a:stretch>
            <a:fillRect/>
          </a:stretch>
        </p:blipFill>
        <p:spPr>
          <a:xfrm>
            <a:off x="3124200" y="2124575"/>
            <a:ext cx="1447800" cy="1161050"/>
          </a:xfrm>
          <a:prstGeom prst="rect">
            <a:avLst/>
          </a:prstGeom>
          <a:noFill/>
          <a:ln>
            <a:noFill/>
          </a:ln>
        </p:spPr>
      </p:pic>
      <p:pic>
        <p:nvPicPr>
          <p:cNvPr id="197" name="Shape 197"/>
          <p:cNvPicPr preferRelativeResize="0"/>
          <p:nvPr/>
        </p:nvPicPr>
        <p:blipFill>
          <a:blip r:embed="rId8">
            <a:alphaModFix/>
          </a:blip>
          <a:stretch>
            <a:fillRect/>
          </a:stretch>
        </p:blipFill>
        <p:spPr>
          <a:xfrm>
            <a:off x="4501439" y="3596600"/>
            <a:ext cx="1719962" cy="1142998"/>
          </a:xfrm>
          <a:prstGeom prst="rect">
            <a:avLst/>
          </a:prstGeom>
          <a:noFill/>
          <a:ln>
            <a:noFill/>
          </a:ln>
        </p:spPr>
      </p:pic>
      <p:pic>
        <p:nvPicPr>
          <p:cNvPr id="198" name="Shape 198"/>
          <p:cNvPicPr preferRelativeResize="0"/>
          <p:nvPr/>
        </p:nvPicPr>
        <p:blipFill>
          <a:blip r:embed="rId9">
            <a:alphaModFix/>
          </a:blip>
          <a:stretch>
            <a:fillRect/>
          </a:stretch>
        </p:blipFill>
        <p:spPr>
          <a:xfrm>
            <a:off x="6453525" y="2106748"/>
            <a:ext cx="1650600" cy="1101505"/>
          </a:xfrm>
          <a:prstGeom prst="rect">
            <a:avLst/>
          </a:prstGeom>
          <a:noFill/>
          <a:ln>
            <a:noFill/>
          </a:ln>
        </p:spPr>
      </p:pic>
      <p:pic>
        <p:nvPicPr>
          <p:cNvPr id="199" name="Shape 199"/>
          <p:cNvPicPr preferRelativeResize="0"/>
          <p:nvPr/>
        </p:nvPicPr>
        <p:blipFill>
          <a:blip r:embed="rId10">
            <a:alphaModFix/>
          </a:blip>
          <a:stretch>
            <a:fillRect/>
          </a:stretch>
        </p:blipFill>
        <p:spPr>
          <a:xfrm>
            <a:off x="2398361" y="4114804"/>
            <a:ext cx="771525" cy="1074097"/>
          </a:xfrm>
          <a:prstGeom prst="rect">
            <a:avLst/>
          </a:prstGeom>
          <a:noFill/>
          <a:ln>
            <a:noFill/>
          </a:ln>
        </p:spPr>
      </p:pic>
      <p:sp>
        <p:nvSpPr>
          <p:cNvPr id="200" name="Shape 200">
            <a:hlinkClick r:id="rId11"/>
          </p:cNvPr>
          <p:cNvSpPr/>
          <p:nvPr/>
        </p:nvSpPr>
        <p:spPr>
          <a:xfrm rot="-5400000">
            <a:off x="766500" y="1782900"/>
            <a:ext cx="2403600" cy="1650600"/>
          </a:xfrm>
          <a:custGeom>
            <a:avLst/>
            <a:gdLst/>
            <a:ahLst/>
            <a:cxnLst/>
            <a:rect l="0" t="0" r="0" b="0"/>
            <a:pathLst>
              <a:path w="120000" h="120000" extrusionOk="0">
                <a:moveTo>
                  <a:pt x="0" y="0"/>
                </a:moveTo>
                <a:lnTo>
                  <a:pt x="21033" y="120000"/>
                </a:lnTo>
                <a:lnTo>
                  <a:pt x="98966" y="120000"/>
                </a:lnTo>
                <a:lnTo>
                  <a:pt x="120000" y="0"/>
                </a:lnTo>
                <a:lnTo>
                  <a:pt x="0" y="0"/>
                </a:lnTo>
                <a:close/>
              </a:path>
            </a:pathLst>
          </a:custGeom>
          <a:noFill/>
          <a:ln w="76200" cap="flat" cmpd="sng">
            <a:solidFill>
              <a:srgbClr val="1C4587"/>
            </a:solidFill>
            <a:prstDash val="solid"/>
            <a:miter lim="524288"/>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201" name="Shape 201">
            <a:hlinkClick r:id="rId12"/>
          </p:cNvPr>
          <p:cNvSpPr/>
          <p:nvPr/>
        </p:nvSpPr>
        <p:spPr>
          <a:xfrm rot="5400000" flipH="1">
            <a:off x="6392050" y="1847550"/>
            <a:ext cx="1692000" cy="1623000"/>
          </a:xfrm>
          <a:custGeom>
            <a:avLst/>
            <a:gdLst/>
            <a:ahLst/>
            <a:cxnLst/>
            <a:rect l="0" t="0" r="0" b="0"/>
            <a:pathLst>
              <a:path w="120000" h="120000" extrusionOk="0">
                <a:moveTo>
                  <a:pt x="0" y="0"/>
                </a:moveTo>
                <a:lnTo>
                  <a:pt x="21416" y="120000"/>
                </a:lnTo>
                <a:lnTo>
                  <a:pt x="98583" y="120000"/>
                </a:lnTo>
                <a:lnTo>
                  <a:pt x="120000" y="0"/>
                </a:lnTo>
                <a:lnTo>
                  <a:pt x="0" y="0"/>
                </a:lnTo>
                <a:close/>
              </a:path>
            </a:pathLst>
          </a:custGeom>
          <a:noFill/>
          <a:ln w="76200" cap="flat" cmpd="sng">
            <a:solidFill>
              <a:srgbClr val="1C4587"/>
            </a:solidFill>
            <a:prstDash val="solid"/>
            <a:miter lim="524288"/>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202" name="Shape 202">
            <a:hlinkClick r:id="rId13"/>
          </p:cNvPr>
          <p:cNvSpPr txBox="1"/>
          <p:nvPr/>
        </p:nvSpPr>
        <p:spPr>
          <a:xfrm>
            <a:off x="3100376" y="2125650"/>
            <a:ext cx="1447800" cy="12192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203" name="Shape 203">
            <a:hlinkClick r:id="rId14"/>
          </p:cNvPr>
          <p:cNvSpPr txBox="1"/>
          <p:nvPr/>
        </p:nvSpPr>
        <p:spPr>
          <a:xfrm>
            <a:off x="4437048" y="3573450"/>
            <a:ext cx="1863600" cy="12192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204" name="Shape 204">
            <a:hlinkClick r:id="rId15"/>
          </p:cNvPr>
          <p:cNvSpPr/>
          <p:nvPr/>
        </p:nvSpPr>
        <p:spPr>
          <a:xfrm>
            <a:off x="2433475" y="4147975"/>
            <a:ext cx="771600" cy="1074000"/>
          </a:xfrm>
          <a:prstGeom prst="rect">
            <a:avLst/>
          </a:prstGeom>
          <a:noFill/>
          <a:ln w="38100" cap="flat" cmpd="sng">
            <a:solidFill>
              <a:srgbClr val="1C4587"/>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Shape 209"/>
          <p:cNvSpPr txBox="1"/>
          <p:nvPr/>
        </p:nvSpPr>
        <p:spPr>
          <a:xfrm>
            <a:off x="152400" y="152400"/>
            <a:ext cx="8826000" cy="65532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pic>
        <p:nvPicPr>
          <p:cNvPr id="210" name="Shape 210"/>
          <p:cNvPicPr preferRelativeResize="0"/>
          <p:nvPr/>
        </p:nvPicPr>
        <p:blipFill>
          <a:blip r:embed="rId3">
            <a:alphaModFix/>
          </a:blip>
          <a:stretch>
            <a:fillRect/>
          </a:stretch>
        </p:blipFill>
        <p:spPr>
          <a:xfrm>
            <a:off x="5759100" y="1371600"/>
            <a:ext cx="2686050" cy="3581409"/>
          </a:xfrm>
          <a:prstGeom prst="rect">
            <a:avLst/>
          </a:prstGeom>
          <a:noFill/>
          <a:ln>
            <a:noFill/>
          </a:ln>
        </p:spPr>
      </p:pic>
      <p:sp>
        <p:nvSpPr>
          <p:cNvPr id="211" name="Shape 211"/>
          <p:cNvSpPr txBox="1">
            <a:spLocks noGrp="1"/>
          </p:cNvSpPr>
          <p:nvPr>
            <p:ph type="title"/>
          </p:nvPr>
        </p:nvSpPr>
        <p:spPr>
          <a:xfrm>
            <a:off x="127500" y="145950"/>
            <a:ext cx="88260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Times"/>
              <a:buNone/>
            </a:pPr>
            <a:r>
              <a:rPr lang="en-US" sz="3600"/>
              <a:t>Princess Diana and the Cambridge </a:t>
            </a:r>
          </a:p>
          <a:p>
            <a:pPr marL="0" marR="0" lvl="0" indent="0" algn="ctr" rtl="0">
              <a:lnSpc>
                <a:spcPct val="100000"/>
              </a:lnSpc>
              <a:spcBef>
                <a:spcPts val="0"/>
              </a:spcBef>
              <a:spcAft>
                <a:spcPts val="0"/>
              </a:spcAft>
              <a:buClr>
                <a:schemeClr val="dk2"/>
              </a:buClr>
              <a:buSzPct val="25000"/>
              <a:buFont typeface="Times"/>
              <a:buNone/>
            </a:pPr>
            <a:r>
              <a:rPr lang="en-US" sz="3600"/>
              <a:t>Lover’s Knot Tiara</a:t>
            </a:r>
          </a:p>
        </p:txBody>
      </p:sp>
      <p:sp>
        <p:nvSpPr>
          <p:cNvPr id="212" name="Shape 212"/>
          <p:cNvSpPr txBox="1">
            <a:spLocks noGrp="1"/>
          </p:cNvSpPr>
          <p:nvPr>
            <p:ph type="body" idx="1"/>
          </p:nvPr>
        </p:nvSpPr>
        <p:spPr>
          <a:xfrm>
            <a:off x="457200" y="1447800"/>
            <a:ext cx="4962900" cy="4495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260"/>
              </a:spcBef>
              <a:spcAft>
                <a:spcPts val="0"/>
              </a:spcAft>
              <a:buClr>
                <a:srgbClr val="000000"/>
              </a:buClr>
              <a:buSzPct val="25000"/>
              <a:buFont typeface="Merriweather Sans"/>
              <a:buNone/>
            </a:pPr>
            <a:r>
              <a:rPr lang="en-US" sz="1400">
                <a:latin typeface="Merriweather"/>
                <a:ea typeface="Merriweather"/>
                <a:cs typeface="Merriweather"/>
                <a:sym typeface="Merriweather"/>
              </a:rPr>
              <a:t>Diana Spencer was born on July 1, 1961 and later became Princess of Wales when she married Prince Charles in 1981. She became widely known as the "People's Princess" due to her widespread popularity and global humanitarian efforts. She worked to raise awareness of the dangers of landmines, HIV and AIDS, leprosy, homelessness, children’s health and other causes that had never been taken on by the Royal Family before. On August 31, 1997, Diana tragically died from injuries she sustained in a car crash in Paris.</a:t>
            </a:r>
          </a:p>
          <a:p>
            <a:pPr marL="0" marR="0" lvl="0" indent="0" algn="l" rtl="0">
              <a:lnSpc>
                <a:spcPct val="100000"/>
              </a:lnSpc>
              <a:spcBef>
                <a:spcPts val="260"/>
              </a:spcBef>
              <a:spcAft>
                <a:spcPts val="0"/>
              </a:spcAft>
              <a:buClr>
                <a:srgbClr val="000000"/>
              </a:buClr>
              <a:buSzPct val="25000"/>
              <a:buFont typeface="Merriweather Sans"/>
              <a:buNone/>
            </a:pPr>
            <a:endParaRPr sz="1400">
              <a:latin typeface="Merriweather"/>
              <a:ea typeface="Merriweather"/>
              <a:cs typeface="Merriweather"/>
              <a:sym typeface="Merriweather"/>
            </a:endParaRPr>
          </a:p>
          <a:p>
            <a:pPr marL="0" marR="0" lvl="0" indent="0" algn="l" rtl="0">
              <a:lnSpc>
                <a:spcPct val="100000"/>
              </a:lnSpc>
              <a:spcBef>
                <a:spcPts val="260"/>
              </a:spcBef>
              <a:spcAft>
                <a:spcPts val="0"/>
              </a:spcAft>
              <a:buClr>
                <a:srgbClr val="000000"/>
              </a:buClr>
              <a:buSzPct val="25000"/>
              <a:buFont typeface="Merriweather Sans"/>
              <a:buNone/>
            </a:pPr>
            <a:r>
              <a:rPr lang="en-US" sz="1400">
                <a:latin typeface="Merriweather"/>
                <a:ea typeface="Merriweather"/>
                <a:cs typeface="Merriweather"/>
                <a:sym typeface="Merriweather"/>
              </a:rPr>
              <a:t>The Cambridge Lover’s Knot Tiara, as shown in the picture, is one of the best known tiaras in the British royal family’s collection and  was originally commissioned by Queen Mary from famous court jewelers Garrard in 1913 or 1914. It is a replica of a 200-year-old Gothic Revival tiara owned by Mary’s grandmother, Princess Augusta of Hesse, the Duchess of Cambridge, but is known as the late Princess Diana’s favorite tiara. The tiara is a part of the personal collection of Queen Elizabeth II and was loaned to Diana each occasion she wore. </a:t>
            </a:r>
          </a:p>
          <a:p>
            <a:pPr marL="0" marR="0" lvl="0" indent="0" algn="l" rtl="0">
              <a:lnSpc>
                <a:spcPct val="100000"/>
              </a:lnSpc>
              <a:spcBef>
                <a:spcPts val="260"/>
              </a:spcBef>
              <a:spcAft>
                <a:spcPts val="0"/>
              </a:spcAft>
              <a:buClr>
                <a:srgbClr val="000000"/>
              </a:buClr>
              <a:buSzPct val="25000"/>
              <a:buFont typeface="Merriweather Sans"/>
              <a:buNone/>
            </a:pPr>
            <a:endParaRPr sz="1400">
              <a:latin typeface="Merriweather"/>
              <a:ea typeface="Merriweather"/>
              <a:cs typeface="Merriweather"/>
              <a:sym typeface="Merriweather"/>
            </a:endParaRPr>
          </a:p>
        </p:txBody>
      </p:sp>
      <p:sp>
        <p:nvSpPr>
          <p:cNvPr id="213" name="Shape 213"/>
          <p:cNvSpPr/>
          <p:nvPr/>
        </p:nvSpPr>
        <p:spPr>
          <a:xfrm>
            <a:off x="6057900" y="5638500"/>
            <a:ext cx="2286000" cy="838200"/>
          </a:xfrm>
          <a:custGeom>
            <a:avLst/>
            <a:gdLst/>
            <a:ahLst/>
            <a:cxnLst/>
            <a:rect l="0" t="0" r="0" b="0"/>
            <a:pathLst>
              <a:path w="120000" h="120000" extrusionOk="0">
                <a:moveTo>
                  <a:pt x="0" y="0"/>
                </a:moveTo>
                <a:lnTo>
                  <a:pt x="120000" y="0"/>
                </a:lnTo>
                <a:lnTo>
                  <a:pt x="120000" y="119999"/>
                </a:lnTo>
                <a:lnTo>
                  <a:pt x="0" y="119999"/>
                </a:lnTo>
                <a:close/>
              </a:path>
            </a:pathLst>
          </a:custGeom>
          <a:gradFill>
            <a:gsLst>
              <a:gs pos="0">
                <a:srgbClr val="FFFFFF"/>
              </a:gs>
              <a:gs pos="100000">
                <a:srgbClr val="A8CFD4"/>
              </a:gs>
            </a:gsLst>
            <a:path path="circle">
              <a:fillToRect l="50000" t="50000" r="50000" b="50000"/>
            </a:path>
            <a:tileRect/>
          </a:gradFill>
          <a:ln w="381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2400" b="0" i="0" u="sng">
                <a:solidFill>
                  <a:schemeClr val="hlink"/>
                </a:solidFill>
                <a:latin typeface="Times"/>
                <a:ea typeface="Times"/>
                <a:cs typeface="Times"/>
                <a:sym typeface="Times"/>
                <a:hlinkClick r:id="rId4"/>
              </a:rPr>
              <a:t>Return to Room</a:t>
            </a:r>
          </a:p>
        </p:txBody>
      </p:sp>
      <p:sp>
        <p:nvSpPr>
          <p:cNvPr id="214" name="Shape 214" descr="Macintosh HD:Users:Christy_Keeler:Desktop:untitled folder:Family:BoysTogether.jpg"/>
          <p:cNvSpPr txBox="1"/>
          <p:nvPr/>
        </p:nvSpPr>
        <p:spPr>
          <a:xfrm>
            <a:off x="5759025" y="1330275"/>
            <a:ext cx="2686200" cy="35814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cxnSp>
        <p:nvCxnSpPr>
          <p:cNvPr id="215" name="Shape 215"/>
          <p:cNvCxnSpPr/>
          <p:nvPr/>
        </p:nvCxnSpPr>
        <p:spPr>
          <a:xfrm>
            <a:off x="190500" y="1254550"/>
            <a:ext cx="8763000" cy="0"/>
          </a:xfrm>
          <a:prstGeom prst="straightConnector1">
            <a:avLst/>
          </a:prstGeom>
          <a:noFill/>
          <a:ln w="76200" cap="flat" cmpd="sng">
            <a:solidFill>
              <a:srgbClr val="1C4587"/>
            </a:solidFill>
            <a:prstDash val="solid"/>
            <a:miter lim="800000"/>
            <a:headEnd type="none" w="med" len="med"/>
            <a:tailEnd type="none" w="med" len="med"/>
          </a:ln>
        </p:spPr>
      </p:cxnSp>
      <p:sp>
        <p:nvSpPr>
          <p:cNvPr id="216" name="Shape 216"/>
          <p:cNvSpPr txBox="1"/>
          <p:nvPr/>
        </p:nvSpPr>
        <p:spPr>
          <a:xfrm>
            <a:off x="5715000" y="4953000"/>
            <a:ext cx="2971800" cy="473075"/>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000" b="0" i="0" u="none">
                <a:solidFill>
                  <a:schemeClr val="dk1"/>
                </a:solidFill>
                <a:latin typeface="Times"/>
                <a:ea typeface="Times"/>
                <a:cs typeface="Times"/>
                <a:sym typeface="Times"/>
              </a:rPr>
              <a:t>Image acquired at:</a:t>
            </a:r>
          </a:p>
          <a:p>
            <a:pPr marL="0" marR="0" lvl="0" indent="0" algn="ctr" rtl="0">
              <a:lnSpc>
                <a:spcPct val="100000"/>
              </a:lnSpc>
              <a:spcBef>
                <a:spcPts val="500"/>
              </a:spcBef>
              <a:spcAft>
                <a:spcPts val="0"/>
              </a:spcAft>
              <a:buClr>
                <a:schemeClr val="dk1"/>
              </a:buClr>
              <a:buSzPct val="25000"/>
              <a:buFont typeface="Times"/>
              <a:buNone/>
            </a:pPr>
            <a:r>
              <a:rPr lang="en-US" sz="1000">
                <a:solidFill>
                  <a:schemeClr val="dk1"/>
                </a:solidFill>
                <a:latin typeface="Times"/>
                <a:ea typeface="Times"/>
                <a:cs typeface="Times"/>
                <a:sym typeface="Times"/>
              </a:rPr>
              <a:t>https://www.biography.com/people/princess-diana-9273782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p:nvPr/>
        </p:nvSpPr>
        <p:spPr>
          <a:xfrm>
            <a:off x="152400" y="152400"/>
            <a:ext cx="8763000" cy="65532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222" name="Shape 222"/>
          <p:cNvSpPr txBox="1">
            <a:spLocks noGrp="1"/>
          </p:cNvSpPr>
          <p:nvPr>
            <p:ph type="title"/>
          </p:nvPr>
        </p:nvSpPr>
        <p:spPr>
          <a:xfrm>
            <a:off x="685800" y="55925"/>
            <a:ext cx="77724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Times"/>
              <a:buNone/>
            </a:pPr>
            <a:r>
              <a:rPr lang="en-US"/>
              <a:t>The </a:t>
            </a:r>
            <a:r>
              <a:rPr lang="en-US" sz="4000"/>
              <a:t>Seneca Falls Convention</a:t>
            </a:r>
          </a:p>
        </p:txBody>
      </p:sp>
      <p:sp>
        <p:nvSpPr>
          <p:cNvPr id="223" name="Shape 223"/>
          <p:cNvSpPr txBox="1">
            <a:spLocks noGrp="1"/>
          </p:cNvSpPr>
          <p:nvPr>
            <p:ph type="body" idx="1"/>
          </p:nvPr>
        </p:nvSpPr>
        <p:spPr>
          <a:xfrm>
            <a:off x="381000" y="1143000"/>
            <a:ext cx="5004300" cy="4495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Merriweather Sans"/>
              <a:buNone/>
            </a:pPr>
            <a:r>
              <a:rPr lang="en-US" sz="1400">
                <a:solidFill>
                  <a:srgbClr val="000000"/>
                </a:solidFill>
                <a:latin typeface="Merriweather Sans"/>
                <a:ea typeface="Merriweather Sans"/>
                <a:cs typeface="Merriweather Sans"/>
                <a:sym typeface="Merriweather Sans"/>
              </a:rPr>
              <a:t>In July 1848, nearly 300 people met for two days for the first formal women’s rights convention ever held in the United States. These people who met in Seneca Falls, New York, included 68 women and 32 men who signed a document known as the “Declaration of Sentiments,” which stated: “We hold these truths to be self-evident, that all men and women are created equal, that they are endowed by their Creator with certain inalienable rights, that among these are life, liberty, and the pursuit of happiness; that to secure these rights governments are instituted, deriving their just powers from the consent of the governed.”</a:t>
            </a:r>
          </a:p>
          <a:p>
            <a:pPr marL="0" marR="0" lvl="0" indent="0" algn="l" rtl="0">
              <a:lnSpc>
                <a:spcPct val="100000"/>
              </a:lnSpc>
              <a:spcBef>
                <a:spcPts val="0"/>
              </a:spcBef>
              <a:spcAft>
                <a:spcPts val="0"/>
              </a:spcAft>
              <a:buClr>
                <a:srgbClr val="000000"/>
              </a:buClr>
              <a:buSzPct val="25000"/>
              <a:buFont typeface="Merriweather Sans"/>
              <a:buNone/>
            </a:pPr>
            <a:endParaRPr sz="1400">
              <a:solidFill>
                <a:srgbClr val="000000"/>
              </a:solidFill>
              <a:latin typeface="Merriweather Sans"/>
              <a:ea typeface="Merriweather Sans"/>
              <a:cs typeface="Merriweather Sans"/>
              <a:sym typeface="Merriweather Sans"/>
            </a:endParaRPr>
          </a:p>
          <a:p>
            <a:pPr marL="0" marR="0" lvl="0" indent="0" algn="l" rtl="0">
              <a:lnSpc>
                <a:spcPct val="100000"/>
              </a:lnSpc>
              <a:spcBef>
                <a:spcPts val="0"/>
              </a:spcBef>
              <a:spcAft>
                <a:spcPts val="0"/>
              </a:spcAft>
              <a:buClr>
                <a:srgbClr val="000000"/>
              </a:buClr>
              <a:buSzPct val="25000"/>
              <a:buFont typeface="Merriweather Sans"/>
              <a:buNone/>
            </a:pPr>
            <a:r>
              <a:rPr lang="en-US" sz="1400">
                <a:solidFill>
                  <a:srgbClr val="000000"/>
                </a:solidFill>
                <a:latin typeface="Merriweather Sans"/>
                <a:ea typeface="Merriweather Sans"/>
                <a:cs typeface="Merriweather Sans"/>
                <a:sym typeface="Merriweather Sans"/>
              </a:rPr>
              <a:t>Those who wrote the document were inspired by the original Declaration of Independence, and their boldness inspired the organization of a women’s rights movement in the United States. The Seneca Falls Declaration of Sentiments tied women to the pre-existing American natural rights tradition and challenged Americans to include women in democracy.</a:t>
            </a:r>
          </a:p>
          <a:p>
            <a:pPr marL="0" marR="0" lvl="0" indent="0" algn="l" rtl="0">
              <a:lnSpc>
                <a:spcPct val="100000"/>
              </a:lnSpc>
              <a:spcBef>
                <a:spcPts val="0"/>
              </a:spcBef>
              <a:spcAft>
                <a:spcPts val="0"/>
              </a:spcAft>
              <a:buClr>
                <a:srgbClr val="000000"/>
              </a:buClr>
              <a:buSzPct val="25000"/>
              <a:buFont typeface="Merriweather Sans"/>
              <a:buNone/>
            </a:pPr>
            <a:endParaRPr sz="1400">
              <a:solidFill>
                <a:srgbClr val="000000"/>
              </a:solidFill>
              <a:latin typeface="Merriweather Sans"/>
              <a:ea typeface="Merriweather Sans"/>
              <a:cs typeface="Merriweather Sans"/>
              <a:sym typeface="Merriweather Sans"/>
            </a:endParaRPr>
          </a:p>
          <a:p>
            <a:pPr marL="0" marR="0" lvl="0" indent="0" algn="l" rtl="0">
              <a:lnSpc>
                <a:spcPct val="100000"/>
              </a:lnSpc>
              <a:spcBef>
                <a:spcPts val="0"/>
              </a:spcBef>
              <a:spcAft>
                <a:spcPts val="0"/>
              </a:spcAft>
              <a:buClr>
                <a:srgbClr val="000000"/>
              </a:buClr>
              <a:buSzPct val="25000"/>
              <a:buFont typeface="Merriweather Sans"/>
              <a:buNone/>
            </a:pPr>
            <a:r>
              <a:rPr lang="en-US" sz="1400">
                <a:solidFill>
                  <a:srgbClr val="000000"/>
                </a:solidFill>
                <a:latin typeface="Merriweather Sans"/>
                <a:ea typeface="Merriweather Sans"/>
                <a:cs typeface="Merriweather Sans"/>
                <a:sym typeface="Merriweather Sans"/>
              </a:rPr>
              <a:t>The document is a list of signers of the Declaration of Sentiments, known as the “Roll of Honor.” Notable names include Elizabeth Cady Stanton and Lucretia Mott, both major players in the story of American women. </a:t>
            </a:r>
          </a:p>
        </p:txBody>
      </p:sp>
      <p:sp>
        <p:nvSpPr>
          <p:cNvPr id="224" name="Shape 224"/>
          <p:cNvSpPr/>
          <p:nvPr/>
        </p:nvSpPr>
        <p:spPr>
          <a:xfrm>
            <a:off x="6019800" y="5715000"/>
            <a:ext cx="2286000" cy="838200"/>
          </a:xfrm>
          <a:custGeom>
            <a:avLst/>
            <a:gdLst/>
            <a:ahLst/>
            <a:cxnLst/>
            <a:rect l="0" t="0" r="0" b="0"/>
            <a:pathLst>
              <a:path w="120000" h="120000" extrusionOk="0">
                <a:moveTo>
                  <a:pt x="0" y="0"/>
                </a:moveTo>
                <a:lnTo>
                  <a:pt x="120000" y="0"/>
                </a:lnTo>
                <a:lnTo>
                  <a:pt x="120000" y="119999"/>
                </a:lnTo>
                <a:lnTo>
                  <a:pt x="0" y="119999"/>
                </a:lnTo>
                <a:close/>
              </a:path>
            </a:pathLst>
          </a:custGeom>
          <a:gradFill>
            <a:gsLst>
              <a:gs pos="0">
                <a:srgbClr val="FFFFFF"/>
              </a:gs>
              <a:gs pos="100000">
                <a:srgbClr val="A8CFD4"/>
              </a:gs>
            </a:gsLst>
            <a:path path="circle">
              <a:fillToRect l="50000" t="50000" r="50000" b="50000"/>
            </a:path>
            <a:tileRect/>
          </a:gradFill>
          <a:ln w="381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2400" b="0" i="0" u="sng">
                <a:solidFill>
                  <a:schemeClr val="hlink"/>
                </a:solidFill>
                <a:latin typeface="Times"/>
                <a:ea typeface="Times"/>
                <a:cs typeface="Times"/>
                <a:sym typeface="Times"/>
                <a:hlinkClick r:id="rId3"/>
              </a:rPr>
              <a:t>Return to Room</a:t>
            </a:r>
          </a:p>
        </p:txBody>
      </p:sp>
      <p:cxnSp>
        <p:nvCxnSpPr>
          <p:cNvPr id="225" name="Shape 225"/>
          <p:cNvCxnSpPr/>
          <p:nvPr/>
        </p:nvCxnSpPr>
        <p:spPr>
          <a:xfrm>
            <a:off x="190500" y="1026250"/>
            <a:ext cx="8763000" cy="0"/>
          </a:xfrm>
          <a:prstGeom prst="straightConnector1">
            <a:avLst/>
          </a:prstGeom>
          <a:noFill/>
          <a:ln w="76200" cap="flat" cmpd="sng">
            <a:solidFill>
              <a:srgbClr val="1C4587"/>
            </a:solidFill>
            <a:prstDash val="solid"/>
            <a:miter lim="800000"/>
            <a:headEnd type="none" w="med" len="med"/>
            <a:tailEnd type="none" w="med" len="med"/>
          </a:ln>
        </p:spPr>
      </p:cxnSp>
      <p:sp>
        <p:nvSpPr>
          <p:cNvPr id="226" name="Shape 226"/>
          <p:cNvSpPr txBox="1"/>
          <p:nvPr/>
        </p:nvSpPr>
        <p:spPr>
          <a:xfrm>
            <a:off x="5562600" y="4953000"/>
            <a:ext cx="2971800" cy="4731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000" b="0" i="0" u="none">
                <a:solidFill>
                  <a:schemeClr val="dk1"/>
                </a:solidFill>
                <a:latin typeface="Times"/>
                <a:ea typeface="Times"/>
                <a:cs typeface="Times"/>
                <a:sym typeface="Times"/>
              </a:rPr>
              <a:t>Image acquired at:</a:t>
            </a:r>
          </a:p>
          <a:p>
            <a:pPr marL="0" marR="0" lvl="0" indent="0" algn="ctr" rtl="0">
              <a:lnSpc>
                <a:spcPct val="100000"/>
              </a:lnSpc>
              <a:spcBef>
                <a:spcPts val="500"/>
              </a:spcBef>
              <a:spcAft>
                <a:spcPts val="0"/>
              </a:spcAft>
              <a:buClr>
                <a:schemeClr val="dk1"/>
              </a:buClr>
              <a:buSzPct val="25000"/>
              <a:buFont typeface="Times"/>
              <a:buNone/>
            </a:pPr>
            <a:r>
              <a:rPr lang="en-US" sz="1000">
                <a:solidFill>
                  <a:schemeClr val="dk1"/>
                </a:solidFill>
                <a:latin typeface="Times"/>
                <a:ea typeface="Times"/>
                <a:cs typeface="Times"/>
                <a:sym typeface="Times"/>
              </a:rPr>
              <a:t>https://www.gilderlehrman.org/history-by-era/first-age-reform/essays/seneca-falls-convention-setting-national-stage-for-women’s-su</a:t>
            </a:r>
          </a:p>
        </p:txBody>
      </p:sp>
      <p:pic>
        <p:nvPicPr>
          <p:cNvPr id="227" name="Shape 227"/>
          <p:cNvPicPr preferRelativeResize="0"/>
          <p:nvPr/>
        </p:nvPicPr>
        <p:blipFill>
          <a:blip r:embed="rId4">
            <a:alphaModFix/>
          </a:blip>
          <a:stretch>
            <a:fillRect/>
          </a:stretch>
        </p:blipFill>
        <p:spPr>
          <a:xfrm>
            <a:off x="5729928" y="1230724"/>
            <a:ext cx="2798635" cy="3670100"/>
          </a:xfrm>
          <a:prstGeom prst="rect">
            <a:avLst/>
          </a:prstGeom>
          <a:noFill/>
          <a:ln>
            <a:noFill/>
          </a:ln>
        </p:spPr>
      </p:pic>
      <p:sp>
        <p:nvSpPr>
          <p:cNvPr id="228" name="Shape 228" descr="Macintosh HD:Users:Christy_Keeler:Desktop:untitled folder:Family:BoysTogether.jpg"/>
          <p:cNvSpPr txBox="1"/>
          <p:nvPr/>
        </p:nvSpPr>
        <p:spPr>
          <a:xfrm>
            <a:off x="5720838" y="1230724"/>
            <a:ext cx="2798700" cy="36702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p:nvPr/>
        </p:nvSpPr>
        <p:spPr>
          <a:xfrm>
            <a:off x="152400" y="152400"/>
            <a:ext cx="8763000" cy="65532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pic>
        <p:nvPicPr>
          <p:cNvPr id="234" name="Shape 234"/>
          <p:cNvPicPr preferRelativeResize="0"/>
          <p:nvPr/>
        </p:nvPicPr>
        <p:blipFill>
          <a:blip r:embed="rId3">
            <a:alphaModFix/>
          </a:blip>
          <a:stretch>
            <a:fillRect/>
          </a:stretch>
        </p:blipFill>
        <p:spPr>
          <a:xfrm>
            <a:off x="4925350" y="1645375"/>
            <a:ext cx="3708600" cy="3152861"/>
          </a:xfrm>
          <a:prstGeom prst="rect">
            <a:avLst/>
          </a:prstGeom>
          <a:noFill/>
          <a:ln>
            <a:noFill/>
          </a:ln>
        </p:spPr>
      </p:pic>
      <p:sp>
        <p:nvSpPr>
          <p:cNvPr id="235" name="Shape 235"/>
          <p:cNvSpPr txBox="1">
            <a:spLocks noGrp="1"/>
          </p:cNvSpPr>
          <p:nvPr>
            <p:ph type="title"/>
          </p:nvPr>
        </p:nvSpPr>
        <p:spPr>
          <a:xfrm>
            <a:off x="685800" y="33900"/>
            <a:ext cx="77724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Times"/>
              <a:buNone/>
            </a:pPr>
            <a:r>
              <a:rPr lang="en-US"/>
              <a:t>Molly Brown and the Titanic</a:t>
            </a:r>
          </a:p>
        </p:txBody>
      </p:sp>
      <p:sp>
        <p:nvSpPr>
          <p:cNvPr id="236" name="Shape 236"/>
          <p:cNvSpPr txBox="1">
            <a:spLocks noGrp="1"/>
          </p:cNvSpPr>
          <p:nvPr>
            <p:ph type="body" idx="1"/>
          </p:nvPr>
        </p:nvSpPr>
        <p:spPr>
          <a:xfrm>
            <a:off x="304800" y="1413900"/>
            <a:ext cx="4648200" cy="49869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Merriweather Sans"/>
              <a:buNone/>
            </a:pPr>
            <a:r>
              <a:rPr lang="en-US" sz="1400">
                <a:solidFill>
                  <a:srgbClr val="000000"/>
                </a:solidFill>
                <a:latin typeface="Merriweather"/>
                <a:ea typeface="Merriweather"/>
                <a:cs typeface="Merriweather"/>
                <a:sym typeface="Merriweather"/>
              </a:rPr>
              <a:t>Margaret "Molly" Brown was born on July 18, 1867. She is known as an American socialite and philanthropist. However, she is best known as "The Unsinkable Molly Brown". She earned this title for exhorting the crew in</a:t>
            </a:r>
            <a:r>
              <a:rPr lang="en-US" sz="1400">
                <a:solidFill>
                  <a:srgbClr val="000000"/>
                </a:solidFill>
                <a:latin typeface="Merriweather"/>
                <a:ea typeface="Merriweather"/>
                <a:cs typeface="Merriweather"/>
                <a:sym typeface="Merriweather"/>
                <a:hlinkClick r:id="rId4"/>
              </a:rPr>
              <a:t> Lifeboat No. 6</a:t>
            </a:r>
            <a:r>
              <a:rPr lang="en-US" sz="1400">
                <a:solidFill>
                  <a:srgbClr val="000000"/>
                </a:solidFill>
                <a:latin typeface="Merriweather"/>
                <a:ea typeface="Merriweather"/>
                <a:cs typeface="Merriweather"/>
                <a:sym typeface="Merriweather"/>
              </a:rPr>
              <a:t> to return to the debris field of the</a:t>
            </a:r>
            <a:r>
              <a:rPr lang="en-US" sz="1400">
                <a:solidFill>
                  <a:srgbClr val="000000"/>
                </a:solidFill>
                <a:latin typeface="Merriweather"/>
                <a:ea typeface="Merriweather"/>
                <a:cs typeface="Merriweather"/>
                <a:sym typeface="Merriweather"/>
                <a:hlinkClick r:id="rId5"/>
              </a:rPr>
              <a:t> 1912 sinking</a:t>
            </a:r>
            <a:r>
              <a:rPr lang="en-US" sz="1400">
                <a:solidFill>
                  <a:srgbClr val="000000"/>
                </a:solidFill>
                <a:latin typeface="Merriweather"/>
                <a:ea typeface="Merriweather"/>
                <a:cs typeface="Merriweather"/>
                <a:sym typeface="Merriweather"/>
              </a:rPr>
              <a:t> of</a:t>
            </a:r>
            <a:r>
              <a:rPr lang="en-US" sz="1400">
                <a:solidFill>
                  <a:srgbClr val="000000"/>
                </a:solidFill>
                <a:latin typeface="Merriweather"/>
                <a:ea typeface="Merriweather"/>
                <a:cs typeface="Merriweather"/>
                <a:sym typeface="Merriweather"/>
                <a:hlinkClick r:id="rId6"/>
              </a:rPr>
              <a:t> RMS </a:t>
            </a:r>
            <a:r>
              <a:rPr lang="en-US" sz="1400" i="1">
                <a:solidFill>
                  <a:srgbClr val="000000"/>
                </a:solidFill>
                <a:latin typeface="Merriweather"/>
                <a:ea typeface="Merriweather"/>
                <a:cs typeface="Merriweather"/>
                <a:sym typeface="Merriweather"/>
                <a:hlinkClick r:id="rId6"/>
              </a:rPr>
              <a:t>Titanic</a:t>
            </a:r>
            <a:r>
              <a:rPr lang="en-US" sz="1400">
                <a:solidFill>
                  <a:srgbClr val="000000"/>
                </a:solidFill>
                <a:latin typeface="Merriweather"/>
                <a:ea typeface="Merriweather"/>
                <a:cs typeface="Merriweather"/>
                <a:sym typeface="Merriweather"/>
              </a:rPr>
              <a:t> to look for survivors. Brown even helped others board the lifeboats, refusing to board one herself before others were safe. </a:t>
            </a:r>
            <a:r>
              <a:rPr lang="en-US" sz="1400">
                <a:latin typeface="Merriweather"/>
                <a:ea typeface="Merriweather"/>
                <a:cs typeface="Merriweather"/>
                <a:sym typeface="Merriweather"/>
              </a:rPr>
              <a:t> The passengers on her lifeboat boarded the rescue ship </a:t>
            </a:r>
            <a:r>
              <a:rPr lang="en-US" sz="1400" i="1">
                <a:latin typeface="Merriweather"/>
                <a:ea typeface="Merriweather"/>
                <a:cs typeface="Merriweather"/>
                <a:sym typeface="Merriweather"/>
              </a:rPr>
              <a:t>Carpathia</a:t>
            </a:r>
            <a:r>
              <a:rPr lang="en-US" sz="1400">
                <a:latin typeface="Merriweather"/>
                <a:ea typeface="Merriweather"/>
                <a:cs typeface="Merriweather"/>
                <a:sym typeface="Merriweather"/>
              </a:rPr>
              <a:t>. Once on the ship, Brown immediately began work to help other survivors of the wreck and by the time the ship docked in New York, she had established the Survivor’s Committee, been elected chairperson, and had raised almost $10,000 for the impoverished survivors.</a:t>
            </a:r>
          </a:p>
          <a:p>
            <a:pPr marL="0" marR="0" lvl="0" indent="0" algn="l" rtl="0">
              <a:lnSpc>
                <a:spcPct val="100000"/>
              </a:lnSpc>
              <a:spcBef>
                <a:spcPts val="0"/>
              </a:spcBef>
              <a:spcAft>
                <a:spcPts val="0"/>
              </a:spcAft>
              <a:buClr>
                <a:srgbClr val="000000"/>
              </a:buClr>
              <a:buSzPct val="25000"/>
              <a:buFont typeface="Merriweather Sans"/>
              <a:buNone/>
            </a:pPr>
            <a:endParaRPr sz="1400">
              <a:solidFill>
                <a:srgbClr val="000000"/>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ct val="25000"/>
              <a:buFont typeface="Merriweather Sans"/>
              <a:buNone/>
            </a:pPr>
            <a:r>
              <a:rPr lang="en-US" sz="1400">
                <a:solidFill>
                  <a:srgbClr val="000000"/>
                </a:solidFill>
                <a:latin typeface="Merriweather"/>
                <a:ea typeface="Merriweather"/>
                <a:cs typeface="Merriweather"/>
                <a:sym typeface="Merriweather"/>
              </a:rPr>
              <a:t>The picture on the right is of the Titanic collapsible lifeboat D approaching the rescue ship Carpathia. It is the same type of lifeboat that Brown would have boarded. The Titanic only had enough lifeboats to accommodate 33% of the ship’s total passengers and crew. Brown’s</a:t>
            </a:r>
            <a:r>
              <a:rPr lang="en-US" sz="1400">
                <a:latin typeface="Merriweather"/>
                <a:ea typeface="Merriweather"/>
                <a:cs typeface="Merriweather"/>
                <a:sym typeface="Merriweather"/>
              </a:rPr>
              <a:t> bravery helped save lives and made history.</a:t>
            </a:r>
          </a:p>
          <a:p>
            <a:pPr marL="0" marR="0" lvl="0" indent="457200" algn="l" rtl="0">
              <a:lnSpc>
                <a:spcPct val="100000"/>
              </a:lnSpc>
              <a:spcBef>
                <a:spcPts val="0"/>
              </a:spcBef>
              <a:spcAft>
                <a:spcPts val="0"/>
              </a:spcAft>
              <a:buClr>
                <a:srgbClr val="000000"/>
              </a:buClr>
              <a:buSzPct val="25000"/>
              <a:buFont typeface="Merriweather Sans"/>
              <a:buNone/>
            </a:pPr>
            <a:endParaRPr sz="1300">
              <a:solidFill>
                <a:srgbClr val="000000"/>
              </a:solidFill>
              <a:latin typeface="Merriweather"/>
              <a:ea typeface="Merriweather"/>
              <a:cs typeface="Merriweather"/>
              <a:sym typeface="Merriweather"/>
            </a:endParaRPr>
          </a:p>
        </p:txBody>
      </p:sp>
      <p:sp>
        <p:nvSpPr>
          <p:cNvPr id="237" name="Shape 237"/>
          <p:cNvSpPr/>
          <p:nvPr/>
        </p:nvSpPr>
        <p:spPr>
          <a:xfrm>
            <a:off x="5867400" y="5486400"/>
            <a:ext cx="2286000" cy="838200"/>
          </a:xfrm>
          <a:custGeom>
            <a:avLst/>
            <a:gdLst/>
            <a:ahLst/>
            <a:cxnLst/>
            <a:rect l="0" t="0" r="0" b="0"/>
            <a:pathLst>
              <a:path w="120000" h="120000" extrusionOk="0">
                <a:moveTo>
                  <a:pt x="0" y="0"/>
                </a:moveTo>
                <a:lnTo>
                  <a:pt x="120000" y="0"/>
                </a:lnTo>
                <a:lnTo>
                  <a:pt x="120000" y="119999"/>
                </a:lnTo>
                <a:lnTo>
                  <a:pt x="0" y="119999"/>
                </a:lnTo>
                <a:close/>
              </a:path>
            </a:pathLst>
          </a:custGeom>
          <a:gradFill>
            <a:gsLst>
              <a:gs pos="0">
                <a:srgbClr val="FFFFFF"/>
              </a:gs>
              <a:gs pos="100000">
                <a:srgbClr val="A8CFD4"/>
              </a:gs>
            </a:gsLst>
            <a:path path="circle">
              <a:fillToRect l="50000" t="50000" r="50000" b="50000"/>
            </a:path>
            <a:tileRect/>
          </a:gradFill>
          <a:ln w="381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2400" b="0" i="0" u="sng">
                <a:solidFill>
                  <a:schemeClr val="hlink"/>
                </a:solidFill>
                <a:latin typeface="Times"/>
                <a:ea typeface="Times"/>
                <a:cs typeface="Times"/>
                <a:sym typeface="Times"/>
                <a:hlinkClick r:id="rId7"/>
              </a:rPr>
              <a:t>Return to Room</a:t>
            </a:r>
          </a:p>
        </p:txBody>
      </p:sp>
      <p:sp>
        <p:nvSpPr>
          <p:cNvPr id="238" name="Shape 238" descr="Macintosh HD:Users:Christy_Keeler:Desktop:untitled folder:Family:BoysTogether.jpg"/>
          <p:cNvSpPr txBox="1"/>
          <p:nvPr/>
        </p:nvSpPr>
        <p:spPr>
          <a:xfrm>
            <a:off x="4925350" y="1645376"/>
            <a:ext cx="3708600" cy="31530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cxnSp>
        <p:nvCxnSpPr>
          <p:cNvPr id="239" name="Shape 239"/>
          <p:cNvCxnSpPr/>
          <p:nvPr/>
        </p:nvCxnSpPr>
        <p:spPr>
          <a:xfrm>
            <a:off x="124750" y="1095375"/>
            <a:ext cx="8763000" cy="0"/>
          </a:xfrm>
          <a:prstGeom prst="straightConnector1">
            <a:avLst/>
          </a:prstGeom>
          <a:noFill/>
          <a:ln w="76200" cap="flat" cmpd="sng">
            <a:solidFill>
              <a:srgbClr val="1C4587"/>
            </a:solidFill>
            <a:prstDash val="solid"/>
            <a:miter lim="800000"/>
            <a:headEnd type="none" w="med" len="med"/>
            <a:tailEnd type="none" w="med" len="med"/>
          </a:ln>
        </p:spPr>
      </p:cxnSp>
      <p:sp>
        <p:nvSpPr>
          <p:cNvPr id="240" name="Shape 240"/>
          <p:cNvSpPr txBox="1"/>
          <p:nvPr/>
        </p:nvSpPr>
        <p:spPr>
          <a:xfrm>
            <a:off x="5334000" y="4953000"/>
            <a:ext cx="2971800" cy="4731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000" b="0" i="0" u="none">
                <a:solidFill>
                  <a:schemeClr val="dk1"/>
                </a:solidFill>
                <a:latin typeface="Times"/>
                <a:ea typeface="Times"/>
                <a:cs typeface="Times"/>
                <a:sym typeface="Times"/>
              </a:rPr>
              <a:t>Image acquired at:</a:t>
            </a:r>
          </a:p>
          <a:p>
            <a:pPr marL="0" marR="0" lvl="0" indent="0" algn="ctr" rtl="0">
              <a:lnSpc>
                <a:spcPct val="100000"/>
              </a:lnSpc>
              <a:spcBef>
                <a:spcPts val="500"/>
              </a:spcBef>
              <a:spcAft>
                <a:spcPts val="0"/>
              </a:spcAft>
              <a:buClr>
                <a:schemeClr val="dk1"/>
              </a:buClr>
              <a:buSzPct val="25000"/>
              <a:buFont typeface="Times"/>
              <a:buNone/>
            </a:pPr>
            <a:r>
              <a:rPr lang="en-US" sz="1000">
                <a:solidFill>
                  <a:schemeClr val="dk1"/>
                </a:solidFill>
                <a:latin typeface="Times"/>
                <a:ea typeface="Times"/>
                <a:cs typeface="Times"/>
                <a:sym typeface="Times"/>
              </a:rPr>
              <a:t>http://www.titanicfacts.net/titanic-lifeboats.html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p:nvPr/>
        </p:nvSpPr>
        <p:spPr>
          <a:xfrm>
            <a:off x="152400" y="152400"/>
            <a:ext cx="8763000" cy="65532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
        <p:nvSpPr>
          <p:cNvPr id="246" name="Shape 246"/>
          <p:cNvSpPr txBox="1">
            <a:spLocks noGrp="1"/>
          </p:cNvSpPr>
          <p:nvPr>
            <p:ph type="title"/>
          </p:nvPr>
        </p:nvSpPr>
        <p:spPr>
          <a:xfrm>
            <a:off x="685800" y="83725"/>
            <a:ext cx="77724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Times"/>
              <a:buNone/>
            </a:pPr>
            <a:r>
              <a:rPr lang="en-US"/>
              <a:t>Abigail Adams and her Letters</a:t>
            </a:r>
          </a:p>
        </p:txBody>
      </p:sp>
      <p:sp>
        <p:nvSpPr>
          <p:cNvPr id="247" name="Shape 247"/>
          <p:cNvSpPr txBox="1">
            <a:spLocks noGrp="1"/>
          </p:cNvSpPr>
          <p:nvPr>
            <p:ph type="body" idx="1"/>
          </p:nvPr>
        </p:nvSpPr>
        <p:spPr>
          <a:xfrm>
            <a:off x="457200" y="1600200"/>
            <a:ext cx="4648200" cy="4495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Merriweather Sans"/>
              <a:buNone/>
            </a:pPr>
            <a:r>
              <a:rPr lang="en-US" sz="1400">
                <a:solidFill>
                  <a:srgbClr val="000000"/>
                </a:solidFill>
                <a:latin typeface="Merriweather"/>
                <a:ea typeface="Merriweather"/>
                <a:cs typeface="Merriweather"/>
                <a:sym typeface="Merriweather"/>
              </a:rPr>
              <a:t>Born on November 11, 1744, Abigail Adams would eventually become the wife of  second President John Adams and mother of sixth President John Quincy Adams. She is best known for her work as an unofficial advisor to John Adams. There are even letters that show John Adams seeking her counsel on many issues, including his presidential aspirations. Her work in politics helped to shape the nation during her husband’s presidency. One letter famously encouraged her husband to, “Remember the ladies.” </a:t>
            </a:r>
          </a:p>
          <a:p>
            <a:pPr marL="0" marR="0" lvl="0" indent="457200" algn="l" rtl="0">
              <a:lnSpc>
                <a:spcPct val="100000"/>
              </a:lnSpc>
              <a:spcBef>
                <a:spcPts val="0"/>
              </a:spcBef>
              <a:spcAft>
                <a:spcPts val="0"/>
              </a:spcAft>
              <a:buClr>
                <a:srgbClr val="000000"/>
              </a:buClr>
              <a:buSzPct val="25000"/>
              <a:buFont typeface="Merriweather Sans"/>
              <a:buNone/>
            </a:pPr>
            <a:endParaRPr sz="1400">
              <a:solidFill>
                <a:srgbClr val="000000"/>
              </a:solidFill>
              <a:latin typeface="Merriweather"/>
              <a:ea typeface="Merriweather"/>
              <a:cs typeface="Merriweather"/>
              <a:sym typeface="Merriweather"/>
            </a:endParaRPr>
          </a:p>
          <a:p>
            <a:pPr marL="0" marR="0" lvl="0" indent="-82550" algn="l" rtl="0">
              <a:spcBef>
                <a:spcPts val="260"/>
              </a:spcBef>
              <a:spcAft>
                <a:spcPts val="0"/>
              </a:spcAft>
              <a:buClr>
                <a:schemeClr val="dk1"/>
              </a:buClr>
              <a:buSzPct val="92857"/>
              <a:buFont typeface="Times"/>
              <a:buNone/>
            </a:pPr>
            <a:r>
              <a:rPr lang="en-US" sz="1400">
                <a:solidFill>
                  <a:srgbClr val="000000"/>
                </a:solidFill>
                <a:latin typeface="Merriweather"/>
                <a:ea typeface="Merriweather"/>
                <a:cs typeface="Merriweather"/>
                <a:sym typeface="Merriweather"/>
              </a:rPr>
              <a:t>The letter shown is written by Abigail to John Adams. Abigail demonstrates her interest in politics by talking about the Virginia colonies and their defences. She also mentions fearing smallpox in Boston which shows another aspect of the time period that the letter was written in. Her work helped to support women in politics. </a:t>
            </a:r>
          </a:p>
        </p:txBody>
      </p:sp>
      <p:sp>
        <p:nvSpPr>
          <p:cNvPr id="248" name="Shape 248"/>
          <p:cNvSpPr/>
          <p:nvPr/>
        </p:nvSpPr>
        <p:spPr>
          <a:xfrm>
            <a:off x="6019800" y="5638800"/>
            <a:ext cx="2286000" cy="838200"/>
          </a:xfrm>
          <a:custGeom>
            <a:avLst/>
            <a:gdLst/>
            <a:ahLst/>
            <a:cxnLst/>
            <a:rect l="0" t="0" r="0" b="0"/>
            <a:pathLst>
              <a:path w="120000" h="120000" extrusionOk="0">
                <a:moveTo>
                  <a:pt x="0" y="0"/>
                </a:moveTo>
                <a:lnTo>
                  <a:pt x="120000" y="0"/>
                </a:lnTo>
                <a:lnTo>
                  <a:pt x="120000" y="119999"/>
                </a:lnTo>
                <a:lnTo>
                  <a:pt x="0" y="119999"/>
                </a:lnTo>
                <a:close/>
              </a:path>
            </a:pathLst>
          </a:custGeom>
          <a:gradFill>
            <a:gsLst>
              <a:gs pos="0">
                <a:srgbClr val="FFFFFF"/>
              </a:gs>
              <a:gs pos="100000">
                <a:srgbClr val="A8CFD4"/>
              </a:gs>
            </a:gsLst>
            <a:path path="circle">
              <a:fillToRect l="50000" t="50000" r="50000" b="50000"/>
            </a:path>
            <a:tileRect/>
          </a:gradFill>
          <a:ln w="381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2400" b="0" i="0" u="sng">
                <a:solidFill>
                  <a:schemeClr val="hlink"/>
                </a:solidFill>
                <a:latin typeface="Times"/>
                <a:ea typeface="Times"/>
                <a:cs typeface="Times"/>
                <a:sym typeface="Times"/>
                <a:hlinkClick r:id="rId3"/>
              </a:rPr>
              <a:t>Return to Room</a:t>
            </a:r>
          </a:p>
        </p:txBody>
      </p:sp>
      <p:cxnSp>
        <p:nvCxnSpPr>
          <p:cNvPr id="249" name="Shape 249"/>
          <p:cNvCxnSpPr/>
          <p:nvPr/>
        </p:nvCxnSpPr>
        <p:spPr>
          <a:xfrm>
            <a:off x="159475" y="1040075"/>
            <a:ext cx="8763000" cy="0"/>
          </a:xfrm>
          <a:prstGeom prst="straightConnector1">
            <a:avLst/>
          </a:prstGeom>
          <a:noFill/>
          <a:ln w="76200" cap="flat" cmpd="sng">
            <a:solidFill>
              <a:srgbClr val="1C4587"/>
            </a:solidFill>
            <a:prstDash val="solid"/>
            <a:miter lim="800000"/>
            <a:headEnd type="none" w="med" len="med"/>
            <a:tailEnd type="none" w="med" len="med"/>
          </a:ln>
        </p:spPr>
      </p:cxnSp>
      <p:sp>
        <p:nvSpPr>
          <p:cNvPr id="250" name="Shape 250"/>
          <p:cNvSpPr txBox="1"/>
          <p:nvPr/>
        </p:nvSpPr>
        <p:spPr>
          <a:xfrm>
            <a:off x="5638800" y="4953000"/>
            <a:ext cx="2971800" cy="4731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000" b="0" i="0" u="none">
                <a:solidFill>
                  <a:schemeClr val="dk1"/>
                </a:solidFill>
                <a:latin typeface="Times"/>
                <a:ea typeface="Times"/>
                <a:cs typeface="Times"/>
                <a:sym typeface="Times"/>
              </a:rPr>
              <a:t>Image acquired at:</a:t>
            </a:r>
          </a:p>
          <a:p>
            <a:pPr marL="0" marR="0" lvl="0" indent="0" algn="ctr" rtl="0">
              <a:lnSpc>
                <a:spcPct val="100000"/>
              </a:lnSpc>
              <a:spcBef>
                <a:spcPts val="500"/>
              </a:spcBef>
              <a:spcAft>
                <a:spcPts val="0"/>
              </a:spcAft>
              <a:buClr>
                <a:schemeClr val="dk1"/>
              </a:buClr>
              <a:buSzPct val="25000"/>
              <a:buFont typeface="Times"/>
              <a:buNone/>
            </a:pPr>
            <a:r>
              <a:rPr lang="en-US" sz="1000">
                <a:solidFill>
                  <a:schemeClr val="dk1"/>
                </a:solidFill>
                <a:latin typeface="Times"/>
                <a:ea typeface="Times"/>
                <a:cs typeface="Times"/>
                <a:sym typeface="Times"/>
              </a:rPr>
              <a:t>https://www.masshist.org/digitaladams/archive/doc?id=L17760331aa</a:t>
            </a:r>
          </a:p>
        </p:txBody>
      </p:sp>
      <p:pic>
        <p:nvPicPr>
          <p:cNvPr id="251" name="Shape 251"/>
          <p:cNvPicPr preferRelativeResize="0"/>
          <p:nvPr/>
        </p:nvPicPr>
        <p:blipFill rotWithShape="1">
          <a:blip r:embed="rId4">
            <a:alphaModFix/>
          </a:blip>
          <a:srcRect l="38099" r="38144"/>
          <a:stretch/>
        </p:blipFill>
        <p:spPr>
          <a:xfrm>
            <a:off x="6069402" y="1178415"/>
            <a:ext cx="2236402" cy="3714263"/>
          </a:xfrm>
          <a:prstGeom prst="rect">
            <a:avLst/>
          </a:prstGeom>
          <a:noFill/>
          <a:ln>
            <a:noFill/>
          </a:ln>
        </p:spPr>
      </p:pic>
      <p:sp>
        <p:nvSpPr>
          <p:cNvPr id="252" name="Shape 252" descr="Macintosh HD:Users:Christy_Keeler:Desktop:untitled folder:Family:BoysTogether.jpg"/>
          <p:cNvSpPr txBox="1"/>
          <p:nvPr/>
        </p:nvSpPr>
        <p:spPr>
          <a:xfrm>
            <a:off x="6019800" y="1162550"/>
            <a:ext cx="2286000" cy="37143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p:nvPr/>
        </p:nvSpPr>
        <p:spPr>
          <a:xfrm>
            <a:off x="152400" y="152400"/>
            <a:ext cx="8763000" cy="65532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pic>
        <p:nvPicPr>
          <p:cNvPr id="258" name="Shape 258" descr="Sappho.png"/>
          <p:cNvPicPr preferRelativeResize="0"/>
          <p:nvPr/>
        </p:nvPicPr>
        <p:blipFill rotWithShape="1">
          <a:blip r:embed="rId3">
            <a:alphaModFix/>
          </a:blip>
          <a:srcRect l="34809" t="13511" r="27543" b="1828"/>
          <a:stretch/>
        </p:blipFill>
        <p:spPr>
          <a:xfrm>
            <a:off x="5328000" y="1447850"/>
            <a:ext cx="3206398" cy="3473613"/>
          </a:xfrm>
          <a:prstGeom prst="rect">
            <a:avLst/>
          </a:prstGeom>
          <a:noFill/>
          <a:ln>
            <a:noFill/>
          </a:ln>
        </p:spPr>
      </p:pic>
      <p:sp>
        <p:nvSpPr>
          <p:cNvPr id="259" name="Shape 259"/>
          <p:cNvSpPr txBox="1">
            <a:spLocks noGrp="1"/>
          </p:cNvSpPr>
          <p:nvPr>
            <p:ph type="title"/>
          </p:nvPr>
        </p:nvSpPr>
        <p:spPr>
          <a:xfrm>
            <a:off x="152400" y="76200"/>
            <a:ext cx="8763000" cy="1143000"/>
          </a:xfrm>
          <a:prstGeom prst="rect">
            <a:avLst/>
          </a:prstGeom>
          <a:no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Times"/>
              <a:buNone/>
            </a:pPr>
            <a:r>
              <a:rPr lang="en-US"/>
              <a:t>Sappho and her Legacy</a:t>
            </a:r>
          </a:p>
        </p:txBody>
      </p:sp>
      <p:sp>
        <p:nvSpPr>
          <p:cNvPr id="260" name="Shape 260"/>
          <p:cNvSpPr txBox="1">
            <a:spLocks noGrp="1"/>
          </p:cNvSpPr>
          <p:nvPr>
            <p:ph type="body" idx="1"/>
          </p:nvPr>
        </p:nvSpPr>
        <p:spPr>
          <a:xfrm>
            <a:off x="457200" y="1600200"/>
            <a:ext cx="4648200" cy="44958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Merriweather Sans"/>
              <a:buNone/>
            </a:pPr>
            <a:r>
              <a:rPr lang="en-US" sz="1400">
                <a:solidFill>
                  <a:srgbClr val="000000"/>
                </a:solidFill>
                <a:latin typeface="Merriweather"/>
                <a:ea typeface="Merriweather"/>
                <a:cs typeface="Merriweather"/>
                <a:sym typeface="Merriweather"/>
              </a:rPr>
              <a:t>Sappho was born around 615 B.C. to an aristocratic family on the Greek island of Lesbos. Not much is known about her life, but evidence suggests that she had several brothers, was married to a wealthy man named Cercylas, and had a daughter named Cleis.</a:t>
            </a:r>
          </a:p>
          <a:p>
            <a:pPr marL="0" marR="0" lvl="0" indent="457200" algn="l" rtl="0">
              <a:lnSpc>
                <a:spcPct val="100000"/>
              </a:lnSpc>
              <a:spcBef>
                <a:spcPts val="0"/>
              </a:spcBef>
              <a:spcAft>
                <a:spcPts val="0"/>
              </a:spcAft>
              <a:buClr>
                <a:srgbClr val="000000"/>
              </a:buClr>
              <a:buSzPct val="25000"/>
              <a:buFont typeface="Merriweather Sans"/>
              <a:buNone/>
            </a:pPr>
            <a:endParaRPr sz="1400">
              <a:solidFill>
                <a:srgbClr val="000000"/>
              </a:solidFill>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ct val="25000"/>
              <a:buFont typeface="Merriweather Sans"/>
              <a:buNone/>
            </a:pPr>
            <a:r>
              <a:rPr lang="en-US" sz="1400">
                <a:solidFill>
                  <a:srgbClr val="000000"/>
                </a:solidFill>
                <a:latin typeface="Merriweather"/>
                <a:ea typeface="Merriweather"/>
                <a:cs typeface="Merriweather"/>
                <a:sym typeface="Merriweather"/>
              </a:rPr>
              <a:t>She is known as one of the first women poets. Her work includes language that contains elements from Aeolic</a:t>
            </a:r>
            <a:r>
              <a:rPr lang="en-US" sz="1400">
                <a:solidFill>
                  <a:srgbClr val="000000"/>
                </a:solidFill>
                <a:latin typeface="Merriweather"/>
                <a:ea typeface="Merriweather"/>
                <a:cs typeface="Merriweather"/>
                <a:sym typeface="Merriweather"/>
                <a:hlinkClick r:id="rId4"/>
              </a:rPr>
              <a:t> vernacular</a:t>
            </a:r>
            <a:r>
              <a:rPr lang="en-US" sz="1400">
                <a:solidFill>
                  <a:srgbClr val="000000"/>
                </a:solidFill>
                <a:latin typeface="Merriweather"/>
                <a:ea typeface="Merriweather"/>
                <a:cs typeface="Merriweather"/>
                <a:sym typeface="Merriweather"/>
              </a:rPr>
              <a:t> speech and Aeolic poetic tradition. Much of her </a:t>
            </a:r>
            <a:r>
              <a:rPr lang="en-US" sz="1400">
                <a:latin typeface="Merriweather"/>
                <a:ea typeface="Merriweather"/>
                <a:cs typeface="Merriweather"/>
                <a:sym typeface="Merriweather"/>
              </a:rPr>
              <a:t>work demonstrates allusions to the political disturbances of the time. She also focused on themes involved with the female community.  One of Sappho’s main goals was to educate women. </a:t>
            </a:r>
          </a:p>
          <a:p>
            <a:pPr marL="0" marR="0" lvl="0" indent="457200" algn="l" rtl="0">
              <a:lnSpc>
                <a:spcPct val="100000"/>
              </a:lnSpc>
              <a:spcBef>
                <a:spcPts val="0"/>
              </a:spcBef>
              <a:spcAft>
                <a:spcPts val="0"/>
              </a:spcAft>
              <a:buClr>
                <a:srgbClr val="000000"/>
              </a:buClr>
              <a:buSzPct val="25000"/>
              <a:buFont typeface="Merriweather Sans"/>
              <a:buNone/>
            </a:pPr>
            <a:endParaRPr sz="1400">
              <a:latin typeface="Merriweather"/>
              <a:ea typeface="Merriweather"/>
              <a:cs typeface="Merriweather"/>
              <a:sym typeface="Merriweather"/>
            </a:endParaRPr>
          </a:p>
          <a:p>
            <a:pPr marL="0" marR="0" lvl="0" indent="0" algn="l" rtl="0">
              <a:lnSpc>
                <a:spcPct val="100000"/>
              </a:lnSpc>
              <a:spcBef>
                <a:spcPts val="0"/>
              </a:spcBef>
              <a:spcAft>
                <a:spcPts val="0"/>
              </a:spcAft>
              <a:buClr>
                <a:srgbClr val="000000"/>
              </a:buClr>
              <a:buSzPct val="25000"/>
              <a:buFont typeface="Merriweather Sans"/>
              <a:buNone/>
            </a:pPr>
            <a:r>
              <a:rPr lang="en-US" sz="1400">
                <a:latin typeface="Merriweather"/>
                <a:ea typeface="Merriweather"/>
                <a:cs typeface="Merriweather"/>
                <a:sym typeface="Merriweather"/>
              </a:rPr>
              <a:t>The photo shown is a painting made to show what Sappho might have looked like when she was alive. It was made between 1870 and 1911 by </a:t>
            </a:r>
            <a:r>
              <a:rPr lang="en-US" sz="1400">
                <a:solidFill>
                  <a:srgbClr val="000000"/>
                </a:solidFill>
                <a:latin typeface="Merriweather"/>
                <a:ea typeface="Merriweather"/>
                <a:cs typeface="Merriweather"/>
                <a:sym typeface="Merriweather"/>
                <a:hlinkClick r:id="rId5"/>
              </a:rPr>
              <a:t>Edwin Austin</a:t>
            </a:r>
            <a:r>
              <a:rPr lang="en-US" sz="1400">
                <a:solidFill>
                  <a:srgbClr val="000000"/>
                </a:solidFill>
                <a:latin typeface="Merriweather"/>
                <a:ea typeface="Merriweather"/>
                <a:cs typeface="Merriweather"/>
                <a:sym typeface="Merriweather"/>
              </a:rPr>
              <a:t> as a way to pay homage to a woman dedic</a:t>
            </a:r>
            <a:r>
              <a:rPr lang="en-US" sz="1400">
                <a:latin typeface="Merriweather"/>
                <a:ea typeface="Merriweather"/>
                <a:cs typeface="Merriweather"/>
                <a:sym typeface="Merriweather"/>
              </a:rPr>
              <a:t>ated to the education and betterment of other women. </a:t>
            </a:r>
          </a:p>
        </p:txBody>
      </p:sp>
      <p:sp>
        <p:nvSpPr>
          <p:cNvPr id="261" name="Shape 261"/>
          <p:cNvSpPr/>
          <p:nvPr/>
        </p:nvSpPr>
        <p:spPr>
          <a:xfrm>
            <a:off x="5943600" y="5638800"/>
            <a:ext cx="2286000" cy="838200"/>
          </a:xfrm>
          <a:custGeom>
            <a:avLst/>
            <a:gdLst/>
            <a:ahLst/>
            <a:cxnLst/>
            <a:rect l="0" t="0" r="0" b="0"/>
            <a:pathLst>
              <a:path w="120000" h="120000" extrusionOk="0">
                <a:moveTo>
                  <a:pt x="0" y="0"/>
                </a:moveTo>
                <a:lnTo>
                  <a:pt x="120000" y="0"/>
                </a:lnTo>
                <a:lnTo>
                  <a:pt x="120000" y="119999"/>
                </a:lnTo>
                <a:lnTo>
                  <a:pt x="0" y="119999"/>
                </a:lnTo>
                <a:close/>
              </a:path>
            </a:pathLst>
          </a:custGeom>
          <a:gradFill>
            <a:gsLst>
              <a:gs pos="0">
                <a:srgbClr val="FFFFFF"/>
              </a:gs>
              <a:gs pos="100000">
                <a:srgbClr val="A8CFD4"/>
              </a:gs>
            </a:gsLst>
            <a:path path="circle">
              <a:fillToRect l="50000" t="50000" r="50000" b="50000"/>
            </a:path>
            <a:tileRect/>
          </a:gradFill>
          <a:ln w="381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2400" b="0" i="0" u="sng">
                <a:solidFill>
                  <a:schemeClr val="hlink"/>
                </a:solidFill>
                <a:latin typeface="Times"/>
                <a:ea typeface="Times"/>
                <a:cs typeface="Times"/>
                <a:sym typeface="Times"/>
                <a:hlinkClick r:id="rId6"/>
              </a:rPr>
              <a:t>Return to Room</a:t>
            </a:r>
          </a:p>
        </p:txBody>
      </p:sp>
      <p:sp>
        <p:nvSpPr>
          <p:cNvPr id="262" name="Shape 262" descr="Macintosh HD:Users:Christy_Keeler:Desktop:untitled folder:Family:BoysTogether.jpg"/>
          <p:cNvSpPr txBox="1"/>
          <p:nvPr/>
        </p:nvSpPr>
        <p:spPr>
          <a:xfrm>
            <a:off x="5327925" y="1479375"/>
            <a:ext cx="3206400" cy="3473700"/>
          </a:xfrm>
          <a:prstGeom prst="rect">
            <a:avLst/>
          </a:prstGeom>
          <a:noFill/>
          <a:ln w="76200" cap="flat" cmpd="sng">
            <a:solidFill>
              <a:srgbClr val="1C4587"/>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SzPct val="25000"/>
              <a:buNone/>
            </a:pPr>
            <a:endParaRPr sz="2400" b="0" i="0" u="none">
              <a:solidFill>
                <a:schemeClr val="dk1"/>
              </a:solidFill>
              <a:latin typeface="Times"/>
              <a:ea typeface="Times"/>
              <a:cs typeface="Times"/>
              <a:sym typeface="Times"/>
            </a:endParaRPr>
          </a:p>
        </p:txBody>
      </p:sp>
      <p:cxnSp>
        <p:nvCxnSpPr>
          <p:cNvPr id="263" name="Shape 263"/>
          <p:cNvCxnSpPr/>
          <p:nvPr/>
        </p:nvCxnSpPr>
        <p:spPr>
          <a:xfrm>
            <a:off x="152400" y="1143000"/>
            <a:ext cx="8763000" cy="0"/>
          </a:xfrm>
          <a:prstGeom prst="straightConnector1">
            <a:avLst/>
          </a:prstGeom>
          <a:noFill/>
          <a:ln w="76200" cap="flat" cmpd="sng">
            <a:solidFill>
              <a:srgbClr val="1C4587"/>
            </a:solidFill>
            <a:prstDash val="solid"/>
            <a:miter lim="800000"/>
            <a:headEnd type="none" w="med" len="med"/>
            <a:tailEnd type="none" w="med" len="med"/>
          </a:ln>
        </p:spPr>
      </p:cxnSp>
      <p:sp>
        <p:nvSpPr>
          <p:cNvPr id="264" name="Shape 264"/>
          <p:cNvSpPr txBox="1"/>
          <p:nvPr/>
        </p:nvSpPr>
        <p:spPr>
          <a:xfrm>
            <a:off x="5486400" y="5105400"/>
            <a:ext cx="2971800" cy="4731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Times"/>
              <a:buNone/>
            </a:pPr>
            <a:r>
              <a:rPr lang="en-US" sz="1000" b="0" i="0" u="none">
                <a:solidFill>
                  <a:schemeClr val="dk1"/>
                </a:solidFill>
                <a:latin typeface="Times"/>
                <a:ea typeface="Times"/>
                <a:cs typeface="Times"/>
                <a:sym typeface="Times"/>
              </a:rPr>
              <a:t>Image acquired at:</a:t>
            </a:r>
          </a:p>
          <a:p>
            <a:pPr marL="0" marR="0" lvl="0" indent="0" algn="ctr" rtl="0">
              <a:lnSpc>
                <a:spcPct val="100000"/>
              </a:lnSpc>
              <a:spcBef>
                <a:spcPts val="500"/>
              </a:spcBef>
              <a:spcAft>
                <a:spcPts val="0"/>
              </a:spcAft>
              <a:buClr>
                <a:schemeClr val="dk1"/>
              </a:buClr>
              <a:buSzPct val="25000"/>
              <a:buFont typeface="Times"/>
              <a:buNone/>
            </a:pPr>
            <a:r>
              <a:rPr lang="en-US" sz="1000">
                <a:solidFill>
                  <a:schemeClr val="dk1"/>
                </a:solidFill>
                <a:latin typeface="Times"/>
                <a:ea typeface="Times"/>
                <a:cs typeface="Times"/>
                <a:sym typeface="Times"/>
              </a:rPr>
              <a:t>https://www.loc.gov/item/2010714806/</a:t>
            </a:r>
          </a:p>
        </p:txBody>
      </p:sp>
    </p:spTree>
  </p:cSld>
  <p:clrMapOvr>
    <a:masterClrMapping/>
  </p:clrMapOvr>
</p:sld>
</file>

<file path=ppt/theme/theme1.xml><?xml version="1.0" encoding="utf-8"?>
<a:theme xmlns:a="http://schemas.openxmlformats.org/drawingml/2006/main" name="MuseumTemplate_Blue-Yellow">
  <a:themeElements>
    <a:clrScheme name="MuseumTemplate_Blue-Yello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4691</Words>
  <Application>Microsoft Office PowerPoint</Application>
  <PresentationFormat>On-screen Show (4:3)</PresentationFormat>
  <Paragraphs>237</Paragraphs>
  <Slides>27</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Times New Roman</vt:lpstr>
      <vt:lpstr>Belleza</vt:lpstr>
      <vt:lpstr>Merriweather Sans</vt:lpstr>
      <vt:lpstr>Merriweather</vt:lpstr>
      <vt:lpstr>Times</vt:lpstr>
      <vt:lpstr>Arial</vt:lpstr>
      <vt:lpstr>MuseumTemplate_Blue-Yellow</vt:lpstr>
      <vt:lpstr>Museum Entrance</vt:lpstr>
      <vt:lpstr>Room 2</vt:lpstr>
      <vt:lpstr>Room 3</vt:lpstr>
      <vt:lpstr>Room 4</vt:lpstr>
      <vt:lpstr>Princess Diana and the Cambridge  Lover’s Knot Tiara</vt:lpstr>
      <vt:lpstr>The Seneca Falls Convention</vt:lpstr>
      <vt:lpstr>Molly Brown and the Titanic</vt:lpstr>
      <vt:lpstr>Abigail Adams and her Letters</vt:lpstr>
      <vt:lpstr>Sappho and her Legacy</vt:lpstr>
      <vt:lpstr>Billie Holiday and Jazz</vt:lpstr>
      <vt:lpstr>Maya Angelou and Activism</vt:lpstr>
      <vt:lpstr>Coco Chanel and the Little Black Dress</vt:lpstr>
      <vt:lpstr>Misty May-Treanor and Kerri Walsh Jennings’ Medals</vt:lpstr>
      <vt:lpstr>Becky Hammon and her Awards</vt:lpstr>
      <vt:lpstr>The Williams Sisters and their Trophies</vt:lpstr>
      <vt:lpstr>Kerri Strug and her Victory</vt:lpstr>
      <vt:lpstr>Ada Lovelace’s Computing Machine</vt:lpstr>
      <vt:lpstr>Rosalind Franklin and Photograph 51</vt:lpstr>
      <vt:lpstr>Mae Jemison in Space</vt:lpstr>
      <vt:lpstr>Dr. Jane Goodall and her Chimps</vt:lpstr>
      <vt:lpstr>Maria Sibylla Merian and her Illustrations</vt:lpstr>
      <vt:lpstr>Storyboard</vt:lpstr>
      <vt:lpstr>Primary Sources Graphic Organizer</vt:lpstr>
      <vt:lpstr>Tracy, Jeff, Cara, Taylor, &amp; Casey</vt:lpstr>
      <vt:lpstr>Standards</vt:lpstr>
      <vt:lpstr>References</vt:lpstr>
      <vt:lpstr>References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Museum Entrance</dc:title>
  <dc:creator>Pardieck, Sherrie</dc:creator>
  <cp:lastModifiedBy>Pardieck, Sherrie</cp:lastModifiedBy>
  <cp:revision>1</cp:revision>
  <dcterms:modified xsi:type="dcterms:W3CDTF">2017-11-27T16:10:33Z</dcterms:modified>
</cp:coreProperties>
</file>